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65B9-B1D4-495A-A949-719E5C35694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005C9-8E40-4DFC-8119-12E7B09D6D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005C9-8E40-4DFC-8119-12E7B09D6D2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59BA-8BF6-4B78-A00E-8E3C54F599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206-72F0-4608-9BAB-7B16D48DA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Prezentace_aplikace_Microsoft_Office_PowerPoint3.pptx"/><Relationship Id="rId4" Type="http://schemas.openxmlformats.org/officeDocument/2006/relationships/package" Target="../embeddings/Prezentace_aplikace_Microsoft_Office_PowerPoint2.ppt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786" y="714356"/>
          <a:ext cx="7085328" cy="5313381"/>
        </p:xfrm>
        <a:graphic>
          <a:graphicData uri="http://schemas.openxmlformats.org/presentationml/2006/ole">
            <p:oleObj spid="_x0000_s1026" name="Prezentace" r:id="rId3" imgW="3890630" imgH="2918519" progId="PowerPoint.Show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 flipV="1">
          <a:off x="642910" y="0"/>
          <a:ext cx="8001024" cy="6000073"/>
        </p:xfrm>
        <a:graphic>
          <a:graphicData uri="http://schemas.openxmlformats.org/presentationml/2006/ole">
            <p:oleObj spid="_x0000_s1027" name="Prezentace" r:id="rId4" imgW="4471526" imgH="3354446" progId="PowerPoint.Show.12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V="1">
          <a:off x="251520" y="188640"/>
          <a:ext cx="8001024" cy="6000073"/>
        </p:xfrm>
        <a:graphic>
          <a:graphicData uri="http://schemas.openxmlformats.org/presentationml/2006/ole">
            <p:oleObj spid="_x0000_s1028" name="Prezentace" r:id="rId5" imgW="3047865" imgH="2286033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Vocabulary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Green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err="1" smtClean="0">
                <a:solidFill>
                  <a:srgbClr val="FFFF00"/>
                </a:solidFill>
              </a:rPr>
              <a:t>Yellow</a:t>
            </a:r>
            <a:endParaRPr lang="cs-CZ" dirty="0" smtClean="0"/>
          </a:p>
          <a:p>
            <a:r>
              <a:rPr lang="cs-CZ" dirty="0" err="1" smtClean="0"/>
              <a:t>Black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Grey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err="1" smtClean="0">
                <a:solidFill>
                  <a:srgbClr val="7030A0"/>
                </a:solidFill>
              </a:rPr>
              <a:t>Violet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…………..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sz="4300" dirty="0" smtClean="0"/>
              <a:t>WHAT IS:</a:t>
            </a:r>
          </a:p>
          <a:p>
            <a:r>
              <a:rPr lang="cs-CZ" sz="4300" dirty="0" smtClean="0">
                <a:solidFill>
                  <a:schemeClr val="accent2"/>
                </a:solidFill>
              </a:rPr>
              <a:t>RED : ………………………………………………………..</a:t>
            </a:r>
            <a:endParaRPr lang="cs-CZ" sz="4300" dirty="0" smtClean="0">
              <a:solidFill>
                <a:srgbClr val="00B0F0"/>
              </a:solidFill>
            </a:endParaRPr>
          </a:p>
          <a:p>
            <a:r>
              <a:rPr lang="cs-CZ" sz="4300" dirty="0" smtClean="0">
                <a:solidFill>
                  <a:srgbClr val="00B0F0"/>
                </a:solidFill>
              </a:rPr>
              <a:t>BLUE:………………………………………………………….</a:t>
            </a:r>
            <a:endParaRPr lang="cs-CZ" sz="4300" dirty="0" smtClean="0">
              <a:solidFill>
                <a:srgbClr val="92D050"/>
              </a:solidFill>
            </a:endParaRPr>
          </a:p>
          <a:p>
            <a:r>
              <a:rPr lang="cs-CZ" sz="4300" dirty="0" smtClean="0">
                <a:solidFill>
                  <a:srgbClr val="92D050"/>
                </a:solidFill>
              </a:rPr>
              <a:t>GREEN…………………………………………………………</a:t>
            </a:r>
            <a:endParaRPr lang="cs-CZ" sz="4300" dirty="0">
              <a:solidFill>
                <a:srgbClr val="FFFF00"/>
              </a:solidFill>
            </a:endParaRPr>
          </a:p>
          <a:p>
            <a:r>
              <a:rPr lang="cs-CZ" sz="4300" dirty="0" smtClean="0">
                <a:solidFill>
                  <a:srgbClr val="FFFF00"/>
                </a:solidFill>
              </a:rPr>
              <a:t>YELLOW…………………………………………………. </a:t>
            </a:r>
            <a:endParaRPr lang="cs-CZ" sz="4300" dirty="0"/>
          </a:p>
          <a:p>
            <a:r>
              <a:rPr lang="cs-CZ" sz="4300" dirty="0" smtClean="0"/>
              <a:t>BLACK …………………………………………………….</a:t>
            </a:r>
            <a:endParaRPr lang="cs-CZ" sz="43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4300" dirty="0" smtClean="0">
                <a:solidFill>
                  <a:schemeClr val="accent6">
                    <a:lumMod val="50000"/>
                  </a:schemeClr>
                </a:solidFill>
              </a:rPr>
              <a:t>BROWN …………………………………………………….</a:t>
            </a:r>
            <a:endParaRPr lang="cs-CZ" sz="43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4300" dirty="0" err="1" smtClean="0">
                <a:solidFill>
                  <a:schemeClr val="bg1">
                    <a:lumMod val="50000"/>
                  </a:schemeClr>
                </a:solidFill>
              </a:rPr>
              <a:t>Grey</a:t>
            </a:r>
            <a:r>
              <a:rPr lang="cs-CZ" sz="4300" dirty="0" smtClean="0">
                <a:solidFill>
                  <a:schemeClr val="bg1">
                    <a:lumMod val="50000"/>
                  </a:schemeClr>
                </a:solidFill>
              </a:rPr>
              <a:t>  ………………………………………………………..</a:t>
            </a:r>
            <a:endParaRPr lang="cs-CZ" sz="4300" dirty="0" smtClean="0">
              <a:solidFill>
                <a:srgbClr val="7030A0"/>
              </a:solidFill>
            </a:endParaRPr>
          </a:p>
          <a:p>
            <a:r>
              <a:rPr lang="cs-CZ" sz="4300" dirty="0" err="1" smtClean="0">
                <a:solidFill>
                  <a:srgbClr val="7030A0"/>
                </a:solidFill>
              </a:rPr>
              <a:t>Violet</a:t>
            </a:r>
            <a:r>
              <a:rPr lang="cs-CZ" sz="4300" dirty="0" smtClean="0">
                <a:solidFill>
                  <a:srgbClr val="7030A0"/>
                </a:solidFill>
              </a:rPr>
              <a:t> ………………………………………………………….</a:t>
            </a:r>
            <a:endParaRPr lang="cs-CZ" sz="4300" dirty="0" smtClean="0"/>
          </a:p>
          <a:p>
            <a:pPr>
              <a:buNone/>
            </a:pPr>
            <a:endParaRPr lang="cs-CZ" sz="4300" dirty="0" smtClean="0"/>
          </a:p>
          <a:p>
            <a:endParaRPr lang="cs-CZ" sz="43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472518" cy="2071702"/>
          </a:xfrm>
        </p:spPr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orange</a:t>
            </a:r>
            <a:r>
              <a:rPr lang="cs-CZ" sz="4000" dirty="0" smtClean="0"/>
              <a:t> </a:t>
            </a:r>
            <a:r>
              <a:rPr lang="cs-CZ" sz="4000" dirty="0" err="1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pear</a:t>
            </a:r>
            <a:r>
              <a:rPr lang="cs-CZ" sz="4000" dirty="0" smtClean="0"/>
              <a:t> </a:t>
            </a:r>
            <a:r>
              <a:rPr lang="cs-CZ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cs-CZ" sz="4000" dirty="0" smtClean="0"/>
              <a:t>?</a:t>
            </a:r>
          </a:p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elephant</a:t>
            </a:r>
            <a:r>
              <a:rPr lang="cs-CZ" sz="4000" dirty="0" smtClean="0"/>
              <a:t> </a:t>
            </a:r>
            <a:r>
              <a:rPr lang="cs-CZ" sz="4000" dirty="0" smtClean="0">
                <a:solidFill>
                  <a:srgbClr val="00B050"/>
                </a:solidFill>
              </a:rPr>
              <a:t>green</a:t>
            </a:r>
            <a:r>
              <a:rPr lang="cs-CZ" sz="4000" dirty="0" smtClean="0"/>
              <a:t>?</a:t>
            </a:r>
          </a:p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crocodile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red</a:t>
            </a:r>
            <a:r>
              <a:rPr lang="cs-CZ" sz="4000" dirty="0" smtClean="0"/>
              <a:t> ?</a:t>
            </a:r>
          </a:p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apple</a:t>
            </a:r>
            <a:r>
              <a:rPr lang="cs-CZ" sz="4000" dirty="0" smtClean="0"/>
              <a:t> </a:t>
            </a:r>
            <a:r>
              <a:rPr lang="cs-CZ" sz="4000" dirty="0" err="1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cs-CZ" sz="4000" dirty="0" smtClean="0"/>
              <a:t> ?</a:t>
            </a:r>
          </a:p>
          <a:p>
            <a:pPr>
              <a:buNone/>
            </a:pPr>
            <a:r>
              <a:rPr lang="cs-CZ" sz="4000" dirty="0" smtClean="0"/>
              <a:t>.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snowman</a:t>
            </a:r>
            <a:r>
              <a:rPr lang="cs-CZ" sz="4000" dirty="0" smtClean="0"/>
              <a:t> </a:t>
            </a:r>
            <a:r>
              <a:rPr lang="cs-CZ" sz="4000" dirty="0" err="1" smtClean="0"/>
              <a:t>black</a:t>
            </a:r>
            <a:r>
              <a:rPr lang="cs-CZ" sz="4000" dirty="0" smtClean="0"/>
              <a:t>?</a:t>
            </a:r>
          </a:p>
          <a:p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D</a:t>
            </a:r>
            <a:r>
              <a:rPr lang="cs-CZ" smtClean="0">
                <a:solidFill>
                  <a:srgbClr val="00B0F0"/>
                </a:solidFill>
              </a:rPr>
              <a:t>r</a:t>
            </a:r>
            <a:r>
              <a:rPr lang="cs-CZ" smtClean="0">
                <a:solidFill>
                  <a:srgbClr val="92D050"/>
                </a:solidFill>
              </a:rPr>
              <a:t>a</a:t>
            </a:r>
            <a:r>
              <a:rPr lang="cs-CZ" smtClean="0">
                <a:solidFill>
                  <a:srgbClr val="FFFF00"/>
                </a:solidFill>
              </a:rPr>
              <a:t>w</a:t>
            </a:r>
            <a:r>
              <a:rPr lang="cs-CZ" smtClean="0"/>
              <a:t>i</a:t>
            </a:r>
            <a:r>
              <a:rPr lang="cs-CZ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cs-CZ" smtClean="0">
                <a:solidFill>
                  <a:srgbClr val="7030A0"/>
                </a:solidFill>
              </a:rPr>
              <a:t>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blue</a:t>
            </a:r>
            <a:r>
              <a:rPr lang="cs-CZ" dirty="0" smtClean="0"/>
              <a:t> </a:t>
            </a:r>
            <a:r>
              <a:rPr lang="cs-CZ" dirty="0" err="1" smtClean="0"/>
              <a:t>plum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Draw</a:t>
            </a:r>
            <a:r>
              <a:rPr lang="cs-CZ" dirty="0" smtClean="0"/>
              <a:t> :</a:t>
            </a:r>
          </a:p>
          <a:p>
            <a:r>
              <a:rPr lang="cs-CZ" dirty="0" err="1" smtClean="0"/>
              <a:t>red</a:t>
            </a:r>
            <a:r>
              <a:rPr lang="cs-CZ" dirty="0" smtClean="0"/>
              <a:t>   -----------------</a:t>
            </a:r>
          </a:p>
          <a:p>
            <a:r>
              <a:rPr lang="cs-CZ" dirty="0" err="1" smtClean="0"/>
              <a:t>blue</a:t>
            </a:r>
            <a:r>
              <a:rPr lang="cs-CZ" dirty="0" smtClean="0"/>
              <a:t>   ----------------</a:t>
            </a:r>
          </a:p>
          <a:p>
            <a:r>
              <a:rPr lang="cs-CZ" dirty="0" smtClean="0"/>
              <a:t>green --------------</a:t>
            </a:r>
          </a:p>
          <a:p>
            <a:r>
              <a:rPr lang="cs-CZ" dirty="0" err="1" smtClean="0"/>
              <a:t>yellow</a:t>
            </a:r>
            <a:r>
              <a:rPr lang="cs-CZ" dirty="0" smtClean="0"/>
              <a:t> -------------</a:t>
            </a:r>
          </a:p>
          <a:p>
            <a:r>
              <a:rPr lang="cs-CZ" dirty="0" err="1" smtClean="0"/>
              <a:t>black</a:t>
            </a:r>
            <a:r>
              <a:rPr lang="cs-CZ" dirty="0" smtClean="0"/>
              <a:t>    --------------</a:t>
            </a:r>
          </a:p>
          <a:p>
            <a:r>
              <a:rPr lang="cs-CZ" dirty="0" err="1" smtClean="0"/>
              <a:t>brown</a:t>
            </a:r>
            <a:r>
              <a:rPr lang="cs-CZ" dirty="0" smtClean="0"/>
              <a:t> --------------</a:t>
            </a:r>
          </a:p>
          <a:p>
            <a:r>
              <a:rPr lang="cs-CZ" dirty="0" err="1" smtClean="0"/>
              <a:t>grey</a:t>
            </a:r>
            <a:r>
              <a:rPr lang="cs-CZ" dirty="0" smtClean="0"/>
              <a:t>   ----------------</a:t>
            </a:r>
          </a:p>
          <a:p>
            <a:r>
              <a:rPr lang="cs-CZ" dirty="0" err="1" smtClean="0"/>
              <a:t>violet</a:t>
            </a:r>
            <a:r>
              <a:rPr lang="cs-CZ" dirty="0" smtClean="0"/>
              <a:t>  -------------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142976" y="785794"/>
            <a:ext cx="200026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colour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>
                <a:solidFill>
                  <a:srgbClr val="FF0000"/>
                </a:solidFill>
              </a:rPr>
              <a:t> +</a:t>
            </a:r>
            <a:r>
              <a:rPr lang="cs-CZ" dirty="0" err="1" smtClean="0">
                <a:solidFill>
                  <a:srgbClr val="0070C0"/>
                </a:solidFill>
              </a:rPr>
              <a:t>blue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</a:p>
          <a:p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Blue</a:t>
            </a:r>
            <a:r>
              <a:rPr lang="cs-CZ" dirty="0" smtClean="0">
                <a:solidFill>
                  <a:srgbClr val="FFFF00"/>
                </a:solidFill>
              </a:rPr>
              <a:t>+ </a:t>
            </a:r>
            <a:r>
              <a:rPr lang="cs-CZ" dirty="0" err="1" smtClean="0">
                <a:solidFill>
                  <a:srgbClr val="FFFF00"/>
                </a:solidFill>
              </a:rPr>
              <a:t>yellow</a:t>
            </a:r>
            <a:r>
              <a:rPr lang="cs-CZ" dirty="0" smtClean="0">
                <a:solidFill>
                  <a:srgbClr val="FFFF00"/>
                </a:solidFill>
              </a:rPr>
              <a:t> =</a:t>
            </a:r>
          </a:p>
          <a:p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err="1" smtClean="0"/>
              <a:t>Black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=</a:t>
            </a:r>
          </a:p>
          <a:p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Dark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blue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</a:p>
          <a:p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>
                <a:solidFill>
                  <a:srgbClr val="FFFF00"/>
                </a:solidFill>
              </a:rPr>
              <a:t>+ </a:t>
            </a:r>
            <a:r>
              <a:rPr lang="cs-CZ" dirty="0" err="1" smtClean="0">
                <a:solidFill>
                  <a:srgbClr val="FFFF00"/>
                </a:solidFill>
              </a:rPr>
              <a:t>yellow</a:t>
            </a:r>
            <a:r>
              <a:rPr lang="cs-CZ" smtClean="0">
                <a:solidFill>
                  <a:srgbClr val="FFFF00"/>
                </a:solidFill>
              </a:rPr>
              <a:t>==</a:t>
            </a:r>
            <a:endParaRPr lang="cs-CZ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CHYBĚJÍCÍ PÍSMENA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LI--T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B-UE</a:t>
            </a:r>
          </a:p>
          <a:p>
            <a:r>
              <a:rPr lang="cs-CZ" dirty="0" smtClean="0"/>
              <a:t>BL--K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-REE-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O-A-GE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V-O-ET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B--WN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YE-LOW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-ED</a:t>
            </a:r>
          </a:p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G-EY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128</Words>
  <Application>Microsoft Office PowerPoint</Application>
  <PresentationFormat>Předvádění na obrazovce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sady Office</vt:lpstr>
      <vt:lpstr>Prezentace</vt:lpstr>
      <vt:lpstr>Prezentace aplikace Microsoft Office PowerPoint</vt:lpstr>
      <vt:lpstr>Snímek 1</vt:lpstr>
      <vt:lpstr>Vocabulary</vt:lpstr>
      <vt:lpstr>What is …………..</vt:lpstr>
      <vt:lpstr> Is it true or false?  </vt:lpstr>
      <vt:lpstr>Drawing blue plum</vt:lpstr>
      <vt:lpstr>Which colour will be</vt:lpstr>
      <vt:lpstr>DOPLŇ CHYBĚJÍCÍ PÍSMENA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ucitel</dc:creator>
  <cp:lastModifiedBy>deml</cp:lastModifiedBy>
  <cp:revision>23</cp:revision>
  <dcterms:created xsi:type="dcterms:W3CDTF">2013-01-15T07:15:57Z</dcterms:created>
  <dcterms:modified xsi:type="dcterms:W3CDTF">2013-06-24T08:45:59Z</dcterms:modified>
</cp:coreProperties>
</file>