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258" r:id="rId3"/>
    <p:sldId id="259" r:id="rId4"/>
    <p:sldId id="262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0C54F0-8C19-4BEA-BD18-1A5E74CC0C0C}" type="datetimeFigureOut">
              <a:rPr lang="cs-CZ" smtClean="0"/>
              <a:pPr/>
              <a:t>28.4.2013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7287C-9C09-41F3-8FBD-4B9B01DE394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DB3CA-C813-43D2-81DD-51AF605AEE81}" type="slidenum">
              <a:rPr lang="sl-SI" smtClean="0"/>
              <a:pPr/>
              <a:t>2</a:t>
            </a:fld>
            <a:endParaRPr 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709A7-B848-497C-8E43-BC8B93962930}" type="datetimeFigureOut">
              <a:rPr lang="cs-CZ" smtClean="0"/>
              <a:pPr/>
              <a:t>28.4.2013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9655-2E53-4559-8A43-3A16B46F8E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709A7-B848-497C-8E43-BC8B93962930}" type="datetimeFigureOut">
              <a:rPr lang="cs-CZ" smtClean="0"/>
              <a:pPr/>
              <a:t>28.4.2013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9655-2E53-4559-8A43-3A16B46F8E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709A7-B848-497C-8E43-BC8B93962930}" type="datetimeFigureOut">
              <a:rPr lang="cs-CZ" smtClean="0"/>
              <a:pPr/>
              <a:t>28.4.2013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9655-2E53-4559-8A43-3A16B46F8E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709A7-B848-497C-8E43-BC8B93962930}" type="datetimeFigureOut">
              <a:rPr lang="cs-CZ" smtClean="0"/>
              <a:pPr/>
              <a:t>28.4.2013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9655-2E53-4559-8A43-3A16B46F8E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709A7-B848-497C-8E43-BC8B93962930}" type="datetimeFigureOut">
              <a:rPr lang="cs-CZ" smtClean="0"/>
              <a:pPr/>
              <a:t>28.4.2013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9655-2E53-4559-8A43-3A16B46F8E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709A7-B848-497C-8E43-BC8B93962930}" type="datetimeFigureOut">
              <a:rPr lang="cs-CZ" smtClean="0"/>
              <a:pPr/>
              <a:t>28.4.2013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9655-2E53-4559-8A43-3A16B46F8E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709A7-B848-497C-8E43-BC8B93962930}" type="datetimeFigureOut">
              <a:rPr lang="cs-CZ" smtClean="0"/>
              <a:pPr/>
              <a:t>28.4.2013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9655-2E53-4559-8A43-3A16B46F8E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709A7-B848-497C-8E43-BC8B93962930}" type="datetimeFigureOut">
              <a:rPr lang="cs-CZ" smtClean="0"/>
              <a:pPr/>
              <a:t>28.4.2013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9655-2E53-4559-8A43-3A16B46F8E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709A7-B848-497C-8E43-BC8B93962930}" type="datetimeFigureOut">
              <a:rPr lang="cs-CZ" smtClean="0"/>
              <a:pPr/>
              <a:t>28.4.2013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9655-2E53-4559-8A43-3A16B46F8E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709A7-B848-497C-8E43-BC8B93962930}" type="datetimeFigureOut">
              <a:rPr lang="cs-CZ" smtClean="0"/>
              <a:pPr/>
              <a:t>28.4.2013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9655-2E53-4559-8A43-3A16B46F8E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709A7-B848-497C-8E43-BC8B93962930}" type="datetimeFigureOut">
              <a:rPr lang="cs-CZ" smtClean="0"/>
              <a:pPr/>
              <a:t>28.4.2013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9655-2E53-4559-8A43-3A16B46F8E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709A7-B848-497C-8E43-BC8B93962930}" type="datetimeFigureOut">
              <a:rPr lang="cs-CZ" smtClean="0"/>
              <a:pPr/>
              <a:t>28.4.2013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F9655-2E53-4559-8A43-3A16B46F8E9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nd03.jxs.cz/712/784/953eaaaba4_63870044_o2.gif" TargetMode="External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57158" y="1928802"/>
            <a:ext cx="8572560" cy="4929198"/>
          </a:xfrm>
        </p:spPr>
        <p:txBody>
          <a:bodyPr/>
          <a:lstStyle/>
          <a:p>
            <a:pPr algn="l"/>
            <a:r>
              <a:rPr lang="cs-CZ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cs-CZ" sz="1800" b="1" kern="1200" dirty="0" smtClean="0">
                <a:solidFill>
                  <a:prstClr val="black">
                    <a:tint val="75000"/>
                  </a:prstClr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cs-CZ" b="1" dirty="0" smtClean="0">
                <a:latin typeface="Arial Black" pitchFamily="34" charset="0"/>
                <a:cs typeface="Times New Roman" pitchFamily="18" charset="0"/>
              </a:rPr>
              <a:t>  </a:t>
            </a:r>
            <a:endParaRPr lang="cs-CZ" b="1" dirty="0" smtClean="0">
              <a:latin typeface="Arial Black" pitchFamily="34" charset="0"/>
            </a:endParaRPr>
          </a:p>
        </p:txBody>
      </p:sp>
      <p:grpSp>
        <p:nvGrpSpPr>
          <p:cNvPr id="2" name="Nadpis 3"/>
          <p:cNvGrpSpPr>
            <a:grpSpLocks noGrp="1"/>
          </p:cNvGrpSpPr>
          <p:nvPr>
            <p:ph type="ctrTitle"/>
          </p:nvPr>
        </p:nvGrpSpPr>
        <p:grpSpPr>
          <a:xfrm>
            <a:off x="642910" y="214290"/>
            <a:ext cx="7772400" cy="1345223"/>
            <a:chOff x="626592" y="620688"/>
            <a:chExt cx="4734957" cy="864096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26592" y="620688"/>
              <a:ext cx="4734957" cy="864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Obrázek 5" descr="C:\Users\Marsalkova\Pictures\LOGO\LOGO.jpg"/>
            <p:cNvPicPr/>
            <p:nvPr/>
          </p:nvPicPr>
          <p:blipFill>
            <a:blip r:embed="rId4" cstate="print">
              <a:biLevel thresh="50000"/>
            </a:blip>
            <a:srcRect/>
            <a:stretch>
              <a:fillRect/>
            </a:stretch>
          </p:blipFill>
          <p:spPr bwMode="auto">
            <a:xfrm>
              <a:off x="4283968" y="620688"/>
              <a:ext cx="936104" cy="792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" name="Podnadpis 2"/>
          <p:cNvSpPr txBox="1">
            <a:spLocks/>
          </p:cNvSpPr>
          <p:nvPr/>
        </p:nvSpPr>
        <p:spPr bwMode="auto">
          <a:xfrm>
            <a:off x="571472" y="2060848"/>
            <a:ext cx="8032976" cy="4154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55000" lnSpcReduction="2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3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Times New Roman" pitchFamily="18" charset="0"/>
              </a:rPr>
              <a:t>Název šablony:  Inovace v HV           32/Hv09/20.4.2013  </a:t>
            </a:r>
            <a:r>
              <a:rPr kumimoji="0" lang="cs-CZ" sz="33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Times New Roman" pitchFamily="18" charset="0"/>
              </a:rPr>
              <a:t>Zbíral</a:t>
            </a:r>
            <a:endParaRPr kumimoji="0" lang="cs-CZ" sz="33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3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Times New Roman" pitchFamily="18" charset="0"/>
              </a:rPr>
              <a:t>Vzdělávací oblast:  Umění a kultura		</a:t>
            </a:r>
            <a:endParaRPr kumimoji="0" lang="cs-CZ" sz="33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3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Times New Roman" pitchFamily="18" charset="0"/>
              </a:rPr>
              <a:t>                             </a:t>
            </a:r>
            <a:endParaRPr kumimoji="0" lang="cs-CZ" sz="33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33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300" b="1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Times New Roman" pitchFamily="18" charset="0"/>
              </a:rPr>
              <a:t>Název výukového materiálu:  Historie české populární hudby</a:t>
            </a:r>
            <a:endParaRPr kumimoji="0" lang="cs-CZ" sz="33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3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Times New Roman" pitchFamily="18" charset="0"/>
              </a:rPr>
              <a:t>Autor:  Mgr. Petr </a:t>
            </a:r>
            <a:r>
              <a:rPr kumimoji="0" lang="cs-CZ" sz="33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Times New Roman" pitchFamily="18" charset="0"/>
              </a:rPr>
              <a:t>Zbíral</a:t>
            </a:r>
            <a:r>
              <a:rPr kumimoji="0" lang="cs-CZ" sz="33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Times New Roman" pitchFamily="18" charset="0"/>
              </a:rPr>
              <a:t> </a:t>
            </a:r>
            <a:endParaRPr kumimoji="0" lang="cs-CZ" sz="33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3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Times New Roman" pitchFamily="18" charset="0"/>
              </a:rPr>
              <a:t>Předmět:  Hudební výchova                                           Třída: 9.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3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Times New Roman" pitchFamily="18" charset="0"/>
              </a:rPr>
              <a:t>Tématický</a:t>
            </a:r>
            <a:r>
              <a:rPr kumimoji="0" lang="cs-CZ" sz="33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Times New Roman" pitchFamily="18" charset="0"/>
              </a:rPr>
              <a:t> okruh:  Hudební nauka</a:t>
            </a:r>
            <a:endParaRPr kumimoji="0" lang="cs-CZ" sz="33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3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Times New Roman" pitchFamily="18" charset="0"/>
              </a:rPr>
              <a:t>Téma: </a:t>
            </a:r>
            <a:r>
              <a:rPr kumimoji="0" lang="cs-CZ" sz="33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Times New Roman" pitchFamily="18" charset="0"/>
              </a:rPr>
              <a:t> Poznejte skladatele podle díla</a:t>
            </a:r>
            <a:endParaRPr kumimoji="0" lang="cs-CZ" sz="33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3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Times New Roman" pitchFamily="18" charset="0"/>
              </a:rPr>
              <a:t>Druh výukového materiálu:  </a:t>
            </a:r>
            <a:r>
              <a:rPr lang="cs-CZ" sz="3300" b="1" kern="0" smtClean="0">
                <a:latin typeface="Arial Black" pitchFamily="34" charset="0"/>
                <a:cs typeface="Times New Roman" pitchFamily="18" charset="0"/>
              </a:rPr>
              <a:t>kviz</a:t>
            </a:r>
            <a:r>
              <a:rPr kumimoji="0" lang="cs-CZ" sz="33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cs-CZ" sz="33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Times New Roman" pitchFamily="18" charset="0"/>
              </a:rPr>
              <a:t>s okamžitou kontrolou	</a:t>
            </a:r>
            <a:endParaRPr kumimoji="0" lang="cs-CZ" sz="33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3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Times New Roman" pitchFamily="18" charset="0"/>
              </a:rPr>
              <a:t>Použití ICT:  interaktivní tabule</a:t>
            </a:r>
            <a:endParaRPr kumimoji="0" lang="cs-CZ" sz="33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3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Times New Roman" pitchFamily="18" charset="0"/>
              </a:rPr>
              <a:t>Anotace: žáci si soutěžní formou procvičují znalosti z historie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3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Times New Roman" pitchFamily="18" charset="0"/>
              </a:rPr>
              <a:t>                české populární hudby</a:t>
            </a:r>
            <a:endParaRPr kumimoji="0" lang="cs-CZ" sz="33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2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>
            <a:normAutofit/>
          </a:bodyPr>
          <a:lstStyle/>
          <a:p>
            <a:r>
              <a:rPr lang="sl-SI" sz="6600" dirty="0" smtClean="0">
                <a:solidFill>
                  <a:schemeClr val="bg1"/>
                </a:solidFill>
                <a:latin typeface="Arial" charset="0"/>
              </a:rPr>
              <a:t>4.</a:t>
            </a:r>
            <a:r>
              <a:rPr lang="sl-SI" sz="2800" dirty="0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sl-SI" sz="2800" dirty="0" smtClean="0">
                <a:solidFill>
                  <a:srgbClr val="FF0000"/>
                </a:solidFill>
                <a:latin typeface="Arial" charset="0"/>
              </a:rPr>
            </a:br>
            <a:r>
              <a:rPr lang="sl-SI" sz="2800" dirty="0" smtClean="0">
                <a:solidFill>
                  <a:srgbClr val="FF0000"/>
                </a:solidFill>
                <a:latin typeface="Arial" charset="0"/>
              </a:rPr>
              <a:t>Život je jen náhoda - Stonožka - David a Goliáš  Babička Mary - Ezop a brabenec - Bugatti step</a:t>
            </a:r>
            <a:endParaRPr lang="en-US" sz="2800" dirty="0" smtClean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199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11560" y="2667000"/>
            <a:ext cx="8352928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sl-SI" sz="4800" dirty="0" smtClean="0">
                <a:solidFill>
                  <a:schemeClr val="bg1"/>
                </a:solidFill>
                <a:latin typeface="Arial" charset="0"/>
              </a:rPr>
              <a:t>Oskar Nedbal</a:t>
            </a:r>
            <a:endParaRPr lang="sl-SI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sl-SI" sz="4800" b="1" baseline="10000" dirty="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sl-SI" sz="5400" dirty="0" smtClean="0">
                <a:latin typeface="Arial" charset="0"/>
              </a:rPr>
              <a:t> </a:t>
            </a:r>
            <a:r>
              <a:rPr lang="sl-SI" sz="4800" dirty="0" smtClean="0">
                <a:solidFill>
                  <a:schemeClr val="bg1"/>
                </a:solidFill>
                <a:latin typeface="Arial" charset="0"/>
              </a:rPr>
              <a:t>Jaroslav Ježek</a:t>
            </a:r>
            <a:endParaRPr lang="sl-SI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cs-CZ" sz="4800" dirty="0" smtClean="0">
                <a:solidFill>
                  <a:schemeClr val="bg1"/>
                </a:solidFill>
                <a:latin typeface="Arial" charset="0"/>
              </a:rPr>
              <a:t>Karel Vlach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cs-CZ" sz="4800" dirty="0" smtClean="0">
                <a:solidFill>
                  <a:schemeClr val="bg1"/>
                </a:solidFill>
                <a:latin typeface="Arial" charset="0"/>
              </a:rPr>
              <a:t>Jan Werich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199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199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199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199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199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199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199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200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200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200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sl-SI" sz="6600" dirty="0" smtClean="0">
                <a:solidFill>
                  <a:schemeClr val="bg1"/>
                </a:solidFill>
                <a:latin typeface="Arial" charset="0"/>
              </a:rPr>
              <a:t>5.</a:t>
            </a:r>
            <a:r>
              <a:rPr lang="sl-SI" sz="2800" dirty="0" smtClean="0">
                <a:solidFill>
                  <a:srgbClr val="FFFF00"/>
                </a:solidFill>
                <a:latin typeface="Arial" charset="0"/>
              </a:rPr>
              <a:t/>
            </a:r>
            <a:br>
              <a:rPr lang="sl-SI" sz="2800" dirty="0" smtClean="0">
                <a:solidFill>
                  <a:srgbClr val="FFFF00"/>
                </a:solidFill>
                <a:latin typeface="Arial" charset="0"/>
              </a:rPr>
            </a:br>
            <a:r>
              <a:rPr lang="sl-SI" sz="2800" dirty="0" smtClean="0">
                <a:solidFill>
                  <a:srgbClr val="FF0000"/>
                </a:solidFill>
                <a:latin typeface="Arial" charset="0"/>
              </a:rPr>
              <a:t>Cikánka - Táboráku, plápolej - Šumařinka </a:t>
            </a:r>
            <a:br>
              <a:rPr lang="sl-SI" sz="2800" dirty="0" smtClean="0">
                <a:solidFill>
                  <a:srgbClr val="FF0000"/>
                </a:solidFill>
                <a:latin typeface="Arial" charset="0"/>
              </a:rPr>
            </a:br>
            <a:r>
              <a:rPr lang="sl-SI" sz="2800" dirty="0" smtClean="0">
                <a:solidFill>
                  <a:srgbClr val="FF0000"/>
                </a:solidFill>
                <a:latin typeface="Arial" charset="0"/>
              </a:rPr>
              <a:t>Fůra slámy - Čtyři páry bílejch koní</a:t>
            </a:r>
            <a:endParaRPr lang="en-US" sz="2800" dirty="0" smtClean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17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cs-CZ" sz="4800" dirty="0" smtClean="0">
                <a:solidFill>
                  <a:schemeClr val="bg1"/>
                </a:solidFill>
                <a:latin typeface="Arial" charset="0"/>
              </a:rPr>
              <a:t>Karel Vacek</a:t>
            </a:r>
            <a:endParaRPr lang="sl-SI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sl-SI" sz="4800" b="1" baseline="10000" dirty="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sl-SI" sz="5400" dirty="0" smtClean="0">
                <a:latin typeface="Arial" charset="0"/>
              </a:rPr>
              <a:t> </a:t>
            </a:r>
            <a:r>
              <a:rPr lang="sl-SI" sz="4800" dirty="0" smtClean="0">
                <a:solidFill>
                  <a:schemeClr val="bg1"/>
                </a:solidFill>
                <a:latin typeface="Arial" charset="0"/>
              </a:rPr>
              <a:t>Jaromír Vejvoda</a:t>
            </a:r>
            <a:endParaRPr lang="sl-SI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cs-CZ" sz="4800" dirty="0" smtClean="0">
                <a:solidFill>
                  <a:schemeClr val="bg1"/>
                </a:solidFill>
                <a:latin typeface="Arial" charset="0"/>
              </a:rPr>
              <a:t>Josef </a:t>
            </a:r>
            <a:r>
              <a:rPr lang="cs-CZ" sz="4800" dirty="0" err="1" smtClean="0">
                <a:solidFill>
                  <a:schemeClr val="bg1"/>
                </a:solidFill>
                <a:latin typeface="Arial" charset="0"/>
              </a:rPr>
              <a:t>Poncar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cs-CZ" sz="4800" dirty="0" smtClean="0">
                <a:solidFill>
                  <a:schemeClr val="bg1"/>
                </a:solidFill>
                <a:latin typeface="Arial" charset="0"/>
              </a:rPr>
              <a:t>Karel </a:t>
            </a:r>
            <a:r>
              <a:rPr lang="cs-CZ" sz="4800" dirty="0" err="1" smtClean="0">
                <a:solidFill>
                  <a:schemeClr val="bg1"/>
                </a:solidFill>
                <a:latin typeface="Arial" charset="0"/>
              </a:rPr>
              <a:t>Valdauf</a:t>
            </a:r>
            <a:endParaRPr lang="en-US" sz="48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278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8" name="AutoShape 2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5" grpId="0"/>
      <p:bldP spid="3175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2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>
            <a:normAutofit/>
          </a:bodyPr>
          <a:lstStyle/>
          <a:p>
            <a:r>
              <a:rPr lang="sl-SI" sz="6600" dirty="0" smtClean="0">
                <a:solidFill>
                  <a:schemeClr val="bg1"/>
                </a:solidFill>
                <a:latin typeface="Arial" charset="0"/>
              </a:rPr>
              <a:t>5.</a:t>
            </a:r>
            <a:r>
              <a:rPr lang="sl-SI" sz="2800" dirty="0" smtClean="0">
                <a:solidFill>
                  <a:srgbClr val="FFFF00"/>
                </a:solidFill>
                <a:latin typeface="Arial" charset="0"/>
              </a:rPr>
              <a:t/>
            </a:r>
            <a:br>
              <a:rPr lang="sl-SI" sz="2800" dirty="0" smtClean="0">
                <a:solidFill>
                  <a:srgbClr val="FFFF00"/>
                </a:solidFill>
                <a:latin typeface="Arial" charset="0"/>
              </a:rPr>
            </a:br>
            <a:r>
              <a:rPr lang="sl-SI" sz="2800" dirty="0" smtClean="0">
                <a:solidFill>
                  <a:srgbClr val="FF0000"/>
                </a:solidFill>
                <a:latin typeface="Arial" charset="0"/>
              </a:rPr>
              <a:t>Cikánka - Táboráku, plápolej - Šumařinka </a:t>
            </a:r>
            <a:br>
              <a:rPr lang="sl-SI" sz="2800" dirty="0" smtClean="0">
                <a:solidFill>
                  <a:srgbClr val="FF0000"/>
                </a:solidFill>
                <a:latin typeface="Arial" charset="0"/>
              </a:rPr>
            </a:br>
            <a:r>
              <a:rPr lang="sl-SI" sz="2800" dirty="0" smtClean="0">
                <a:solidFill>
                  <a:srgbClr val="FF0000"/>
                </a:solidFill>
                <a:latin typeface="Arial" charset="0"/>
              </a:rPr>
              <a:t>Fůra slámy - Čtyři páry bílejch koní</a:t>
            </a:r>
            <a:endParaRPr lang="en-US" sz="28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428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539552" y="2667000"/>
            <a:ext cx="8352928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cs-CZ" sz="54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cs-CZ" sz="4800" dirty="0" smtClean="0">
                <a:solidFill>
                  <a:schemeClr val="bg1"/>
                </a:solidFill>
                <a:latin typeface="Arial" charset="0"/>
              </a:rPr>
              <a:t>Karel Vacek</a:t>
            </a:r>
            <a:endParaRPr lang="sl-SI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sl-SI" sz="4800" b="1" baseline="10000" dirty="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sl-SI" sz="5400" dirty="0" smtClean="0">
                <a:latin typeface="Arial" charset="0"/>
              </a:rPr>
              <a:t> </a:t>
            </a:r>
            <a:r>
              <a:rPr lang="sl-SI" sz="4800" dirty="0" smtClean="0">
                <a:solidFill>
                  <a:schemeClr val="bg1"/>
                </a:solidFill>
                <a:latin typeface="Arial" charset="0"/>
              </a:rPr>
              <a:t>Jaromír Vejvoda</a:t>
            </a:r>
            <a:endParaRPr lang="sl-SI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cs-CZ" sz="4800" dirty="0" smtClean="0">
                <a:solidFill>
                  <a:schemeClr val="bg1"/>
                </a:solidFill>
                <a:latin typeface="Arial" charset="0"/>
              </a:rPr>
              <a:t>Josef </a:t>
            </a:r>
            <a:r>
              <a:rPr lang="cs-CZ" sz="4800" dirty="0" err="1" smtClean="0">
                <a:solidFill>
                  <a:schemeClr val="bg1"/>
                </a:solidFill>
                <a:latin typeface="Arial" charset="0"/>
              </a:rPr>
              <a:t>Poncar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cs-CZ" sz="4800" dirty="0" smtClean="0">
                <a:solidFill>
                  <a:schemeClr val="bg1"/>
                </a:solidFill>
                <a:latin typeface="Arial" charset="0"/>
              </a:rPr>
              <a:t>Karel </a:t>
            </a:r>
            <a:r>
              <a:rPr lang="cs-CZ" sz="4800" dirty="0" err="1" smtClean="0">
                <a:solidFill>
                  <a:schemeClr val="bg1"/>
                </a:solidFill>
                <a:latin typeface="Arial" charset="0"/>
              </a:rPr>
              <a:t>Valdauf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428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5428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5428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5428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5428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5428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5428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5428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5428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5429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sl-SI" sz="6600" dirty="0" smtClean="0">
                <a:solidFill>
                  <a:schemeClr val="bg1"/>
                </a:solidFill>
                <a:latin typeface="Arial" charset="0"/>
              </a:rPr>
              <a:t>6.</a:t>
            </a:r>
            <a:r>
              <a:rPr lang="sl-SI" sz="2800" dirty="0" smtClean="0">
                <a:solidFill>
                  <a:schemeClr val="bg1"/>
                </a:solidFill>
                <a:latin typeface="Arial" charset="0"/>
              </a:rPr>
              <a:t/>
            </a:r>
            <a:br>
              <a:rPr lang="sl-SI" sz="2800" dirty="0" smtClean="0">
                <a:solidFill>
                  <a:schemeClr val="bg1"/>
                </a:solidFill>
                <a:latin typeface="Arial" charset="0"/>
              </a:rPr>
            </a:br>
            <a:r>
              <a:rPr lang="sl-SI" sz="2800" dirty="0" smtClean="0">
                <a:solidFill>
                  <a:srgbClr val="FF0000"/>
                </a:solidFill>
                <a:latin typeface="Arial" charset="0"/>
              </a:rPr>
              <a:t>Polská krev - Z pohádky do pohádky -</a:t>
            </a:r>
            <a:br>
              <a:rPr lang="sl-SI" sz="2800" dirty="0" smtClean="0">
                <a:solidFill>
                  <a:srgbClr val="FF0000"/>
                </a:solidFill>
                <a:latin typeface="Arial" charset="0"/>
              </a:rPr>
            </a:br>
            <a:r>
              <a:rPr lang="sl-SI" sz="2800" dirty="0" smtClean="0">
                <a:solidFill>
                  <a:srgbClr val="FF0000"/>
                </a:solidFill>
                <a:latin typeface="Arial" charset="0"/>
              </a:rPr>
              <a:t>Vinobraní - Pohádka o Honzovi</a:t>
            </a:r>
          </a:p>
        </p:txBody>
      </p:sp>
      <p:sp>
        <p:nvSpPr>
          <p:cNvPr id="317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cs-CZ" sz="4800" dirty="0" smtClean="0">
                <a:solidFill>
                  <a:schemeClr val="bg1"/>
                </a:solidFill>
                <a:latin typeface="Arial" charset="0"/>
              </a:rPr>
              <a:t>Jára Beneš</a:t>
            </a:r>
            <a:endParaRPr lang="sl-SI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sl-SI" sz="4800" b="1" baseline="10000" dirty="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sl-SI" sz="5400" dirty="0" smtClean="0">
                <a:latin typeface="Arial" charset="0"/>
              </a:rPr>
              <a:t> </a:t>
            </a:r>
            <a:r>
              <a:rPr lang="sl-SI" sz="4800" dirty="0" smtClean="0">
                <a:solidFill>
                  <a:schemeClr val="bg1"/>
                </a:solidFill>
                <a:latin typeface="Arial" charset="0"/>
              </a:rPr>
              <a:t>Josef Stelibský</a:t>
            </a:r>
            <a:endParaRPr lang="sl-SI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cs-CZ" sz="4800" dirty="0" smtClean="0">
                <a:solidFill>
                  <a:schemeClr val="bg1"/>
                </a:solidFill>
                <a:latin typeface="Arial" charset="0"/>
              </a:rPr>
              <a:t>Oskar Nedbal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cs-CZ" sz="4800" dirty="0" smtClean="0">
                <a:solidFill>
                  <a:schemeClr val="bg1"/>
                </a:solidFill>
                <a:latin typeface="Arial" charset="0"/>
              </a:rPr>
              <a:t>Rudolf </a:t>
            </a:r>
            <a:r>
              <a:rPr lang="cs-CZ" sz="4800" dirty="0" err="1" smtClean="0">
                <a:solidFill>
                  <a:schemeClr val="bg1"/>
                </a:solidFill>
                <a:latin typeface="Arial" charset="0"/>
              </a:rPr>
              <a:t>Friml</a:t>
            </a:r>
            <a:endParaRPr lang="en-US" sz="48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278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8" name="AutoShape 2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5" grpId="0"/>
      <p:bldP spid="3175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>
            <a:normAutofit/>
          </a:bodyPr>
          <a:lstStyle/>
          <a:p>
            <a:r>
              <a:rPr lang="sl-SI" sz="6600" dirty="0" smtClean="0">
                <a:solidFill>
                  <a:schemeClr val="bg1"/>
                </a:solidFill>
                <a:latin typeface="Arial" charset="0"/>
              </a:rPr>
              <a:t>6.</a:t>
            </a:r>
            <a:r>
              <a:rPr lang="sl-SI" sz="2800" dirty="0" smtClean="0">
                <a:solidFill>
                  <a:schemeClr val="bg1"/>
                </a:solidFill>
                <a:latin typeface="Arial" charset="0"/>
              </a:rPr>
              <a:t/>
            </a:r>
            <a:br>
              <a:rPr lang="sl-SI" sz="2800" dirty="0" smtClean="0">
                <a:solidFill>
                  <a:schemeClr val="bg1"/>
                </a:solidFill>
                <a:latin typeface="Arial" charset="0"/>
              </a:rPr>
            </a:br>
            <a:r>
              <a:rPr lang="sl-SI" sz="2800" dirty="0" smtClean="0">
                <a:solidFill>
                  <a:srgbClr val="FF0000"/>
                </a:solidFill>
                <a:latin typeface="Arial" charset="0"/>
              </a:rPr>
              <a:t>Polská krev - Z pohádky do pohádky -</a:t>
            </a:r>
            <a:br>
              <a:rPr lang="sl-SI" sz="2800" dirty="0" smtClean="0">
                <a:solidFill>
                  <a:srgbClr val="FF0000"/>
                </a:solidFill>
                <a:latin typeface="Arial" charset="0"/>
              </a:rPr>
            </a:br>
            <a:r>
              <a:rPr lang="sl-SI" sz="2800" dirty="0" smtClean="0">
                <a:solidFill>
                  <a:srgbClr val="FF0000"/>
                </a:solidFill>
                <a:latin typeface="Arial" charset="0"/>
              </a:rPr>
              <a:t>Vinobraní - Pohádka o Honzovi</a:t>
            </a:r>
            <a:endParaRPr lang="en-US" sz="28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380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sl-SI" sz="4800" dirty="0" smtClean="0">
                <a:solidFill>
                  <a:schemeClr val="bg1"/>
                </a:solidFill>
                <a:latin typeface="Arial" charset="0"/>
              </a:rPr>
              <a:t>Jára Beneš</a:t>
            </a:r>
            <a:endParaRPr lang="sl-SI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sl-SI" sz="4800" b="1" baseline="10000" dirty="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sl-SI" sz="5400" dirty="0" smtClean="0">
                <a:latin typeface="Arial" charset="0"/>
              </a:rPr>
              <a:t> </a:t>
            </a:r>
            <a:r>
              <a:rPr lang="sl-SI" sz="4800" dirty="0" smtClean="0">
                <a:solidFill>
                  <a:schemeClr val="bg1"/>
                </a:solidFill>
                <a:latin typeface="Arial" charset="0"/>
              </a:rPr>
              <a:t>Josef Stelibský</a:t>
            </a:r>
            <a:endParaRPr lang="sl-SI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cs-CZ" sz="4800" dirty="0" smtClean="0">
                <a:solidFill>
                  <a:schemeClr val="bg1"/>
                </a:solidFill>
                <a:latin typeface="Arial" charset="0"/>
              </a:rPr>
              <a:t>Oskar Nedbal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cs-CZ" sz="4800" dirty="0" smtClean="0">
                <a:solidFill>
                  <a:schemeClr val="bg1"/>
                </a:solidFill>
                <a:latin typeface="Arial" charset="0"/>
              </a:rPr>
              <a:t>Rudolf </a:t>
            </a:r>
            <a:r>
              <a:rPr lang="cs-CZ" sz="4800" dirty="0" err="1" smtClean="0">
                <a:solidFill>
                  <a:schemeClr val="bg1"/>
                </a:solidFill>
                <a:latin typeface="Arial" charset="0"/>
              </a:rPr>
              <a:t>Friml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380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380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380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380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380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380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381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cs-CZ" sz="6600" dirty="0" smtClean="0">
                <a:solidFill>
                  <a:schemeClr val="bg1"/>
                </a:solidFill>
                <a:latin typeface="Arial" charset="0"/>
              </a:rPr>
              <a:t>7.</a:t>
            </a:r>
            <a:r>
              <a:rPr lang="cs-CZ" sz="2800" dirty="0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cs-CZ" sz="2800" dirty="0" smtClean="0">
                <a:solidFill>
                  <a:srgbClr val="FF0000"/>
                </a:solidFill>
                <a:latin typeface="Arial" charset="0"/>
              </a:rPr>
            </a:br>
            <a:r>
              <a:rPr lang="cs-CZ" sz="2800" dirty="0" smtClean="0">
                <a:solidFill>
                  <a:srgbClr val="FF0000"/>
                </a:solidFill>
                <a:latin typeface="Arial" charset="0"/>
              </a:rPr>
              <a:t>Škoda lásky (</a:t>
            </a:r>
            <a:r>
              <a:rPr lang="cs-CZ" sz="2800" dirty="0" err="1" smtClean="0">
                <a:solidFill>
                  <a:srgbClr val="FF0000"/>
                </a:solidFill>
                <a:latin typeface="Arial" charset="0"/>
              </a:rPr>
              <a:t>Rosamunde</a:t>
            </a:r>
            <a:r>
              <a:rPr lang="cs-CZ" sz="2800" dirty="0" smtClean="0">
                <a:solidFill>
                  <a:srgbClr val="FF0000"/>
                </a:solidFill>
                <a:latin typeface="Arial" charset="0"/>
              </a:rPr>
              <a:t> - </a:t>
            </a:r>
            <a:r>
              <a:rPr lang="cs-CZ" sz="2800" dirty="0" err="1" smtClean="0">
                <a:solidFill>
                  <a:srgbClr val="FF0000"/>
                </a:solidFill>
                <a:latin typeface="Arial" charset="0"/>
              </a:rPr>
              <a:t>Beer</a:t>
            </a:r>
            <a:r>
              <a:rPr lang="cs-CZ" sz="2800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  <a:latin typeface="Arial" charset="0"/>
              </a:rPr>
              <a:t>Barrel</a:t>
            </a:r>
            <a:r>
              <a:rPr lang="cs-CZ" sz="2800" dirty="0" smtClean="0">
                <a:solidFill>
                  <a:srgbClr val="FF0000"/>
                </a:solidFill>
                <a:latin typeface="Arial" charset="0"/>
              </a:rPr>
              <a:t> Polka)</a:t>
            </a:r>
            <a:br>
              <a:rPr lang="cs-CZ" sz="2800" dirty="0" smtClean="0">
                <a:solidFill>
                  <a:srgbClr val="FF0000"/>
                </a:solidFill>
                <a:latin typeface="Arial" charset="0"/>
              </a:rPr>
            </a:br>
            <a:r>
              <a:rPr lang="cs-CZ" sz="2800" dirty="0" smtClean="0">
                <a:solidFill>
                  <a:srgbClr val="FF0000"/>
                </a:solidFill>
                <a:latin typeface="Arial" charset="0"/>
              </a:rPr>
              <a:t>Zelené háje - Kdyby ty muziky nebyly</a:t>
            </a:r>
            <a:endParaRPr lang="en-US" sz="2800" dirty="0" smtClean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584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sl-SI" sz="4800" dirty="0" smtClean="0">
                <a:solidFill>
                  <a:schemeClr val="bg1"/>
                </a:solidFill>
                <a:latin typeface="Arial" charset="0"/>
              </a:rPr>
              <a:t>Jaromír Vejvoda</a:t>
            </a:r>
            <a:endParaRPr lang="sl-SI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sl-SI" sz="4800" b="1" baseline="10000" dirty="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sl-SI" sz="5400" dirty="0" smtClean="0">
                <a:latin typeface="Arial" charset="0"/>
              </a:rPr>
              <a:t> </a:t>
            </a:r>
            <a:r>
              <a:rPr lang="sl-SI" sz="4800" dirty="0" smtClean="0">
                <a:solidFill>
                  <a:schemeClr val="bg1"/>
                </a:solidFill>
                <a:latin typeface="Arial" charset="0"/>
              </a:rPr>
              <a:t>František Kmoch</a:t>
            </a:r>
            <a:endParaRPr lang="sl-SI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cs-CZ" sz="4800" dirty="0" smtClean="0">
                <a:solidFill>
                  <a:schemeClr val="bg1"/>
                </a:solidFill>
                <a:latin typeface="Arial" charset="0"/>
              </a:rPr>
              <a:t>Karel Vacek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cs-CZ" sz="4800" dirty="0" smtClean="0">
                <a:solidFill>
                  <a:schemeClr val="bg1"/>
                </a:solidFill>
                <a:latin typeface="Arial" charset="0"/>
              </a:rPr>
              <a:t>Josef </a:t>
            </a:r>
            <a:r>
              <a:rPr lang="cs-CZ" sz="4800" dirty="0" err="1" smtClean="0">
                <a:solidFill>
                  <a:schemeClr val="bg1"/>
                </a:solidFill>
                <a:latin typeface="Arial" charset="0"/>
              </a:rPr>
              <a:t>Poncar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687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687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688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688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688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4" name="AutoShape 2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5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5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5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5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5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5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1" grpId="0"/>
      <p:bldP spid="35848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2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>
            <a:normAutofit/>
          </a:bodyPr>
          <a:lstStyle/>
          <a:p>
            <a:r>
              <a:rPr lang="cs-CZ" sz="6600" dirty="0" smtClean="0">
                <a:solidFill>
                  <a:schemeClr val="bg1"/>
                </a:solidFill>
                <a:latin typeface="Arial" charset="0"/>
              </a:rPr>
              <a:t>7.</a:t>
            </a:r>
            <a:r>
              <a:rPr lang="cs-CZ" sz="2800" dirty="0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cs-CZ" sz="2800" dirty="0" smtClean="0">
                <a:solidFill>
                  <a:srgbClr val="FF0000"/>
                </a:solidFill>
                <a:latin typeface="Arial" charset="0"/>
              </a:rPr>
            </a:br>
            <a:r>
              <a:rPr lang="cs-CZ" sz="2800" dirty="0" smtClean="0">
                <a:solidFill>
                  <a:srgbClr val="FF0000"/>
                </a:solidFill>
                <a:latin typeface="Arial" charset="0"/>
              </a:rPr>
              <a:t>Škoda lásky (</a:t>
            </a:r>
            <a:r>
              <a:rPr lang="cs-CZ" sz="2800" dirty="0" err="1" smtClean="0">
                <a:solidFill>
                  <a:srgbClr val="FF0000"/>
                </a:solidFill>
                <a:latin typeface="Arial" charset="0"/>
              </a:rPr>
              <a:t>Rosamunde</a:t>
            </a:r>
            <a:r>
              <a:rPr lang="cs-CZ" sz="2800" dirty="0" smtClean="0">
                <a:solidFill>
                  <a:srgbClr val="FF0000"/>
                </a:solidFill>
                <a:latin typeface="Arial" charset="0"/>
              </a:rPr>
              <a:t> - </a:t>
            </a:r>
            <a:r>
              <a:rPr lang="cs-CZ" sz="2800" dirty="0" err="1" smtClean="0">
                <a:solidFill>
                  <a:srgbClr val="FF0000"/>
                </a:solidFill>
                <a:latin typeface="Arial" charset="0"/>
              </a:rPr>
              <a:t>Beer</a:t>
            </a:r>
            <a:r>
              <a:rPr lang="cs-CZ" sz="2800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  <a:latin typeface="Arial" charset="0"/>
              </a:rPr>
              <a:t>Barrel</a:t>
            </a:r>
            <a:r>
              <a:rPr lang="cs-CZ" sz="2800" dirty="0" smtClean="0">
                <a:solidFill>
                  <a:srgbClr val="FF0000"/>
                </a:solidFill>
                <a:latin typeface="Arial" charset="0"/>
              </a:rPr>
              <a:t> Polka)</a:t>
            </a:r>
            <a:br>
              <a:rPr lang="cs-CZ" sz="2800" dirty="0" smtClean="0">
                <a:solidFill>
                  <a:srgbClr val="FF0000"/>
                </a:solidFill>
                <a:latin typeface="Arial" charset="0"/>
              </a:rPr>
            </a:br>
            <a:r>
              <a:rPr lang="cs-CZ" sz="2800" dirty="0" smtClean="0">
                <a:solidFill>
                  <a:srgbClr val="FF0000"/>
                </a:solidFill>
                <a:latin typeface="Arial" charset="0"/>
              </a:rPr>
              <a:t>Zelené háje - Kdyby ty muziky nebyly</a:t>
            </a:r>
            <a:endParaRPr lang="en-US" sz="28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789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sl-SI" sz="4800" dirty="0" smtClean="0">
                <a:solidFill>
                  <a:schemeClr val="bg1"/>
                </a:solidFill>
                <a:latin typeface="Arial" charset="0"/>
              </a:rPr>
              <a:t>Jaromír Vejvoda</a:t>
            </a:r>
            <a:endParaRPr lang="sl-SI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sl-SI" sz="4800" b="1" baseline="10000" dirty="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sl-SI" sz="5400" dirty="0" smtClean="0">
                <a:latin typeface="Arial" charset="0"/>
              </a:rPr>
              <a:t> </a:t>
            </a:r>
            <a:r>
              <a:rPr lang="sl-SI" sz="4800" dirty="0" smtClean="0">
                <a:solidFill>
                  <a:schemeClr val="bg1"/>
                </a:solidFill>
                <a:latin typeface="Arial" charset="0"/>
              </a:rPr>
              <a:t>František Kmoch</a:t>
            </a:r>
            <a:endParaRPr lang="sl-SI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cs-CZ" sz="4800" dirty="0" smtClean="0">
                <a:solidFill>
                  <a:schemeClr val="bg1"/>
                </a:solidFill>
                <a:latin typeface="Arial" charset="0"/>
              </a:rPr>
              <a:t>Karel Vacek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cs-CZ" sz="4800" dirty="0" smtClean="0">
                <a:solidFill>
                  <a:schemeClr val="bg1"/>
                </a:solidFill>
                <a:latin typeface="Arial" charset="0"/>
              </a:rPr>
              <a:t>Josef </a:t>
            </a:r>
            <a:r>
              <a:rPr lang="cs-CZ" sz="4800" dirty="0" err="1" smtClean="0">
                <a:solidFill>
                  <a:schemeClr val="bg1"/>
                </a:solidFill>
                <a:latin typeface="Arial" charset="0"/>
              </a:rPr>
              <a:t>Poncar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789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789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789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790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790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790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790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790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790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790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571472" y="21429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sl-SI" sz="3600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sl-SI" sz="6600" dirty="0" smtClean="0">
                <a:solidFill>
                  <a:schemeClr val="bg1"/>
                </a:solidFill>
                <a:latin typeface="Arial" charset="0"/>
              </a:rPr>
              <a:t>8.</a:t>
            </a:r>
            <a:r>
              <a:rPr lang="sl-SI" sz="3600" dirty="0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sl-SI" sz="3600" dirty="0" smtClean="0">
                <a:solidFill>
                  <a:srgbClr val="FF0000"/>
                </a:solidFill>
                <a:latin typeface="Arial" charset="0"/>
              </a:rPr>
            </a:br>
            <a:r>
              <a:rPr lang="sl-SI" sz="2800" dirty="0" smtClean="0">
                <a:solidFill>
                  <a:srgbClr val="FF0000"/>
                </a:solidFill>
                <a:latin typeface="Arial" charset="0"/>
              </a:rPr>
              <a:t>Ach, ta láska nebeská - Purpura - Malé kotě Včera neděle byla - Kočka na okně - Tulipán</a:t>
            </a:r>
            <a:endParaRPr lang="en-US" sz="2800" dirty="0" smtClean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356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982272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sl-SI" sz="4800" dirty="0" smtClean="0">
                <a:solidFill>
                  <a:schemeClr val="bg1"/>
                </a:solidFill>
                <a:latin typeface="Arial" charset="0"/>
              </a:rPr>
              <a:t>Jan Nedvěd</a:t>
            </a: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cs-CZ" sz="4800" dirty="0" smtClean="0">
                <a:solidFill>
                  <a:schemeClr val="bg1"/>
                </a:solidFill>
                <a:latin typeface="Arial" charset="0"/>
              </a:rPr>
              <a:t>Jiří </a:t>
            </a:r>
            <a:r>
              <a:rPr lang="cs-CZ" sz="4800" dirty="0" err="1" smtClean="0">
                <a:solidFill>
                  <a:schemeClr val="bg1"/>
                </a:solidFill>
                <a:latin typeface="Arial" charset="0"/>
              </a:rPr>
              <a:t>Šlitr</a:t>
            </a:r>
            <a:endParaRPr lang="en-US" sz="48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cs-CZ" sz="4800" dirty="0" smtClean="0">
                <a:solidFill>
                  <a:schemeClr val="bg1"/>
                </a:solidFill>
                <a:latin typeface="Arial" charset="0"/>
              </a:rPr>
              <a:t>Jaroslav Ježek</a:t>
            </a:r>
            <a:endParaRPr lang="en-US" sz="48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cs-CZ" sz="4800" dirty="0" smtClean="0">
                <a:solidFill>
                  <a:schemeClr val="bg1"/>
                </a:solidFill>
                <a:latin typeface="Arial" charset="0"/>
              </a:rPr>
              <a:t>Jaroslav Uhlíř</a:t>
            </a:r>
            <a:endParaRPr lang="en-US" sz="48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2459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6" name="AutoShape 2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3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3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3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3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3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3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3" grpId="0"/>
      <p:bldP spid="23560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2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>
            <a:normAutofit/>
          </a:bodyPr>
          <a:lstStyle/>
          <a:p>
            <a:r>
              <a:rPr lang="sl-SI" sz="3600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sl-SI" sz="6600" dirty="0" smtClean="0">
                <a:solidFill>
                  <a:schemeClr val="bg1"/>
                </a:solidFill>
                <a:latin typeface="Arial" charset="0"/>
              </a:rPr>
              <a:t>8.</a:t>
            </a:r>
            <a:r>
              <a:rPr lang="sl-SI" sz="3600" dirty="0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sl-SI" sz="3600" dirty="0" smtClean="0">
                <a:solidFill>
                  <a:srgbClr val="FF0000"/>
                </a:solidFill>
                <a:latin typeface="Arial" charset="0"/>
              </a:rPr>
            </a:br>
            <a:r>
              <a:rPr lang="sl-SI" sz="2800" dirty="0" smtClean="0">
                <a:solidFill>
                  <a:srgbClr val="FF0000"/>
                </a:solidFill>
                <a:latin typeface="Arial" charset="0"/>
              </a:rPr>
              <a:t>Ach, ta láska nebeská - Purpura - Malé kotě  Včera neděle byla - Kočka na okně - Tulipán</a:t>
            </a:r>
            <a:endParaRPr lang="en-US" sz="2800" dirty="0" smtClean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5837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910264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cs-CZ" sz="4800" dirty="0" smtClean="0">
                <a:solidFill>
                  <a:schemeClr val="bg1"/>
                </a:solidFill>
                <a:latin typeface="Arial" charset="0"/>
              </a:rPr>
              <a:t>Jan Nedvěd</a:t>
            </a:r>
            <a:endParaRPr lang="sl-SI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sl-SI" sz="4800" b="1" baseline="10000" dirty="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sl-SI" sz="5400" dirty="0" smtClean="0">
                <a:latin typeface="Arial" charset="0"/>
              </a:rPr>
              <a:t> </a:t>
            </a:r>
            <a:r>
              <a:rPr lang="sl-SI" sz="4800" dirty="0" smtClean="0">
                <a:solidFill>
                  <a:schemeClr val="bg1"/>
                </a:solidFill>
                <a:latin typeface="Arial" charset="0"/>
              </a:rPr>
              <a:t>Jiří Šlitr</a:t>
            </a:r>
            <a:endParaRPr lang="sl-SI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cs-CZ" sz="4800" dirty="0" smtClean="0">
                <a:solidFill>
                  <a:schemeClr val="bg1"/>
                </a:solidFill>
                <a:latin typeface="Arial" charset="0"/>
              </a:rPr>
              <a:t>Jaroslav Ježek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cs-CZ" sz="4800" dirty="0" smtClean="0">
                <a:solidFill>
                  <a:schemeClr val="bg1"/>
                </a:solidFill>
                <a:latin typeface="Arial" charset="0"/>
              </a:rPr>
              <a:t>Jaroslav Uhlíř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837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5837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5837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5838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5838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5838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5838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5838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5838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5838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cs-CZ" sz="6600" dirty="0" smtClean="0">
                <a:solidFill>
                  <a:schemeClr val="bg1"/>
                </a:solidFill>
                <a:latin typeface="Arial" charset="0"/>
              </a:rPr>
              <a:t>9.</a:t>
            </a:r>
            <a:r>
              <a:rPr lang="cs-CZ" sz="2800" dirty="0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cs-CZ" sz="2800" dirty="0" smtClean="0">
                <a:solidFill>
                  <a:srgbClr val="FF0000"/>
                </a:solidFill>
                <a:latin typeface="Arial" charset="0"/>
              </a:rPr>
            </a:br>
            <a:r>
              <a:rPr lang="cs-CZ" sz="2800" dirty="0" smtClean="0">
                <a:solidFill>
                  <a:srgbClr val="FF0000"/>
                </a:solidFill>
                <a:latin typeface="Arial" charset="0"/>
              </a:rPr>
              <a:t>Severní vítr - Není nutno - Holubí dům -</a:t>
            </a:r>
            <a:br>
              <a:rPr lang="cs-CZ" sz="2800" dirty="0" smtClean="0">
                <a:solidFill>
                  <a:srgbClr val="FF0000"/>
                </a:solidFill>
                <a:latin typeface="Arial" charset="0"/>
              </a:rPr>
            </a:br>
            <a:r>
              <a:rPr lang="cs-CZ" sz="2800" dirty="0" smtClean="0">
                <a:solidFill>
                  <a:srgbClr val="FF0000"/>
                </a:solidFill>
                <a:latin typeface="Arial" charset="0"/>
              </a:rPr>
              <a:t>Dělání,dělání - Když se zamiluje kůň - Září</a:t>
            </a:r>
            <a:endParaRPr lang="en-US" sz="2800" dirty="0" smtClean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813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838256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sl-SI" sz="4800" dirty="0" smtClean="0">
                <a:solidFill>
                  <a:schemeClr val="bg1"/>
                </a:solidFill>
                <a:latin typeface="Arial" charset="0"/>
              </a:rPr>
              <a:t>Karel Hašler</a:t>
            </a:r>
            <a:endParaRPr lang="sl-SI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sl-SI" sz="4800" b="1" baseline="10000" dirty="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sl-SI" sz="5400" dirty="0" smtClean="0">
                <a:latin typeface="Arial" charset="0"/>
              </a:rPr>
              <a:t> </a:t>
            </a:r>
            <a:r>
              <a:rPr lang="sl-SI" sz="4800" dirty="0" smtClean="0">
                <a:solidFill>
                  <a:schemeClr val="bg1"/>
                </a:solidFill>
                <a:latin typeface="Arial" charset="0"/>
              </a:rPr>
              <a:t>Jan Nedvěd</a:t>
            </a:r>
            <a:endParaRPr lang="sl-SI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sl-SI" sz="4800" b="1" baseline="10000" dirty="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sl-SI" sz="5400" dirty="0" smtClean="0">
                <a:latin typeface="Arial" charset="0"/>
              </a:rPr>
              <a:t> </a:t>
            </a:r>
            <a:r>
              <a:rPr lang="sl-SI" sz="4800" dirty="0" smtClean="0">
                <a:solidFill>
                  <a:schemeClr val="bg1"/>
                </a:solidFill>
                <a:latin typeface="Arial" charset="0"/>
              </a:rPr>
              <a:t>Jaroslav Uhlíř</a:t>
            </a:r>
            <a:endParaRPr lang="sl-SI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sl-SI" sz="4800" b="1" baseline="10000" dirty="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sl-SI" sz="5400" dirty="0" smtClean="0">
                <a:latin typeface="Arial" charset="0"/>
              </a:rPr>
              <a:t> </a:t>
            </a:r>
            <a:r>
              <a:rPr lang="sl-SI" sz="4800" dirty="0" smtClean="0">
                <a:solidFill>
                  <a:schemeClr val="bg1"/>
                </a:solidFill>
                <a:latin typeface="Arial" charset="0"/>
              </a:rPr>
              <a:t>Jiří Šlitr</a:t>
            </a:r>
            <a:endParaRPr lang="sl-SI" sz="5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916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916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916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916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916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916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916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916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917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917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2" name="AutoShape 2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9" grpId="0"/>
      <p:bldP spid="4813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2844" y="1571612"/>
            <a:ext cx="8763000" cy="2667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sl-SI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 Black" pitchFamily="34" charset="0"/>
              </a:rPr>
              <a:t>Poznejte skladatele podle díla</a:t>
            </a:r>
            <a:br>
              <a:rPr lang="sl-SI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 Black" pitchFamily="34" charset="0"/>
              </a:rPr>
            </a:br>
            <a:r>
              <a:rPr lang="sl-SI" sz="66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 Black" pitchFamily="34" charset="0"/>
              </a:rPr>
              <a:t/>
            </a:r>
            <a:br>
              <a:rPr lang="sl-SI" sz="66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 Black" pitchFamily="34" charset="0"/>
              </a:rPr>
            </a:br>
            <a:r>
              <a:rPr lang="sl-SI" sz="66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 Black" pitchFamily="34" charset="0"/>
              </a:rPr>
              <a:t> </a:t>
            </a:r>
            <a:r>
              <a:rPr lang="sl-SI" sz="66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 Black" pitchFamily="34" charset="0"/>
              </a:rPr>
              <a:t>Česká populární</a:t>
            </a:r>
            <a:r>
              <a:rPr lang="sl-SI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 Black" pitchFamily="34" charset="0"/>
              </a:rPr>
              <a:t/>
            </a:r>
            <a:br>
              <a:rPr lang="sl-SI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 Black" pitchFamily="34" charset="0"/>
              </a:rPr>
            </a:br>
            <a:r>
              <a:rPr lang="sl-SI" sz="66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 Black" pitchFamily="34" charset="0"/>
              </a:rPr>
              <a:t>hudba</a:t>
            </a:r>
            <a:r>
              <a:rPr lang="en-GB" sz="4000" dirty="0" smtClean="0">
                <a:solidFill>
                  <a:schemeClr val="bg1"/>
                </a:solidFill>
                <a:latin typeface="Arial Black" pitchFamily="34" charset="0"/>
              </a:rPr>
              <a:t/>
            </a:r>
            <a:br>
              <a:rPr lang="en-GB" sz="4000" dirty="0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en-GB" sz="5400" dirty="0" smtClean="0">
                <a:solidFill>
                  <a:schemeClr val="bg1"/>
                </a:solidFill>
                <a:latin typeface="Arial Black" pitchFamily="34" charset="0"/>
              </a:rPr>
              <a:t/>
            </a:r>
            <a:br>
              <a:rPr lang="en-GB" sz="5400" dirty="0" smtClean="0">
                <a:solidFill>
                  <a:schemeClr val="bg1"/>
                </a:solidFill>
                <a:latin typeface="Arial Black" pitchFamily="34" charset="0"/>
              </a:rPr>
            </a:br>
            <a:endParaRPr lang="en-US" sz="5400" dirty="0" smtClean="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49154" name="Picture 2" descr="F:\osnova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71736" y="3571876"/>
            <a:ext cx="4286250" cy="302895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  <p:sndAc>
      <p:stSnd>
        <p:snd r:embed="rId3" name="stin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>
            <a:normAutofit/>
          </a:bodyPr>
          <a:lstStyle/>
          <a:p>
            <a:r>
              <a:rPr lang="cs-CZ" sz="6600" dirty="0" smtClean="0">
                <a:solidFill>
                  <a:schemeClr val="bg1"/>
                </a:solidFill>
                <a:latin typeface="Arial" charset="0"/>
              </a:rPr>
              <a:t>9.</a:t>
            </a:r>
            <a:r>
              <a:rPr lang="cs-CZ" sz="2800" dirty="0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cs-CZ" sz="2800" dirty="0" smtClean="0">
                <a:solidFill>
                  <a:srgbClr val="FF0000"/>
                </a:solidFill>
                <a:latin typeface="Arial" charset="0"/>
              </a:rPr>
            </a:br>
            <a:r>
              <a:rPr lang="cs-CZ" sz="2800" dirty="0" smtClean="0">
                <a:solidFill>
                  <a:srgbClr val="FF0000"/>
                </a:solidFill>
                <a:latin typeface="Arial" charset="0"/>
              </a:rPr>
              <a:t>Severní vítr - Není nutno - Holubí dům -</a:t>
            </a:r>
            <a:br>
              <a:rPr lang="cs-CZ" sz="2800" dirty="0" smtClean="0">
                <a:solidFill>
                  <a:srgbClr val="FF0000"/>
                </a:solidFill>
                <a:latin typeface="Arial" charset="0"/>
              </a:rPr>
            </a:br>
            <a:r>
              <a:rPr lang="cs-CZ" sz="2800" dirty="0" smtClean="0">
                <a:solidFill>
                  <a:srgbClr val="FF0000"/>
                </a:solidFill>
                <a:latin typeface="Arial" charset="0"/>
              </a:rPr>
              <a:t>Dělání,dělání - Když se zamiluje kůň - Září</a:t>
            </a:r>
            <a:endParaRPr lang="en-US" sz="28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380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sl-SI" sz="4800" dirty="0" smtClean="0">
                <a:solidFill>
                  <a:schemeClr val="bg1"/>
                </a:solidFill>
                <a:latin typeface="Arial" charset="0"/>
              </a:rPr>
              <a:t>Karel Hašler</a:t>
            </a:r>
            <a:endParaRPr lang="sl-SI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sl-SI" sz="4800" b="1" baseline="10000" dirty="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sl-SI" sz="5400" dirty="0" smtClean="0">
                <a:latin typeface="Arial" charset="0"/>
              </a:rPr>
              <a:t> </a:t>
            </a:r>
            <a:r>
              <a:rPr lang="sl-SI" sz="4800" dirty="0" smtClean="0">
                <a:solidFill>
                  <a:schemeClr val="bg1"/>
                </a:solidFill>
                <a:latin typeface="Arial" charset="0"/>
              </a:rPr>
              <a:t>Jan Nedvěd</a:t>
            </a:r>
            <a:endParaRPr lang="sl-SI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cs-CZ" sz="4800" dirty="0" smtClean="0">
                <a:solidFill>
                  <a:schemeClr val="bg1"/>
                </a:solidFill>
                <a:latin typeface="Arial" charset="0"/>
              </a:rPr>
              <a:t>Jaroslav Uhlíř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cs-CZ" sz="4800" dirty="0" smtClean="0">
                <a:solidFill>
                  <a:schemeClr val="bg1"/>
                </a:solidFill>
                <a:latin typeface="Arial" charset="0"/>
              </a:rPr>
              <a:t>Jiří </a:t>
            </a:r>
            <a:r>
              <a:rPr lang="cs-CZ" sz="4800" dirty="0" err="1" smtClean="0">
                <a:solidFill>
                  <a:schemeClr val="bg1"/>
                </a:solidFill>
                <a:latin typeface="Arial" charset="0"/>
              </a:rPr>
              <a:t>Šlitr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380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380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380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380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380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380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381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sl-SI" sz="6600" dirty="0" smtClean="0">
                <a:solidFill>
                  <a:schemeClr val="bg1"/>
                </a:solidFill>
                <a:latin typeface="Arial" charset="0"/>
              </a:rPr>
              <a:t>10.</a:t>
            </a:r>
            <a:r>
              <a:rPr lang="sl-SI" sz="3600" dirty="0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sl-SI" sz="3600" dirty="0" smtClean="0">
                <a:solidFill>
                  <a:srgbClr val="FF0000"/>
                </a:solidFill>
                <a:latin typeface="Arial" charset="0"/>
              </a:rPr>
            </a:br>
            <a:r>
              <a:rPr lang="sl-SI" sz="2800" dirty="0" smtClean="0">
                <a:solidFill>
                  <a:srgbClr val="FF0000"/>
                </a:solidFill>
                <a:latin typeface="Arial" charset="0"/>
              </a:rPr>
              <a:t>Valčíček - Stánky - Na kameni kámen -</a:t>
            </a:r>
            <a:br>
              <a:rPr lang="sl-SI" sz="2800" dirty="0" smtClean="0">
                <a:solidFill>
                  <a:srgbClr val="FF0000"/>
                </a:solidFill>
                <a:latin typeface="Arial" charset="0"/>
              </a:rPr>
            </a:br>
            <a:r>
              <a:rPr lang="sl-SI" sz="2800" dirty="0" smtClean="0">
                <a:solidFill>
                  <a:srgbClr val="FF0000"/>
                </a:solidFill>
                <a:latin typeface="Arial" charset="0"/>
              </a:rPr>
              <a:t>Ptáčata - Hlídej lásku, skálo má - Podvod</a:t>
            </a:r>
            <a:endParaRPr lang="en-US" sz="2800" dirty="0" smtClean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5223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539552" y="2667000"/>
            <a:ext cx="828092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cs-CZ" sz="54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cs-CZ" sz="4800" dirty="0" smtClean="0">
                <a:solidFill>
                  <a:schemeClr val="bg1"/>
                </a:solidFill>
                <a:latin typeface="Arial" charset="0"/>
              </a:rPr>
              <a:t>Jan Nedvěd</a:t>
            </a:r>
            <a:endParaRPr lang="sl-SI" sz="48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sl-SI" sz="4800" b="1" baseline="10000" dirty="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sl-SI" sz="5400" dirty="0" smtClean="0">
                <a:latin typeface="Arial" charset="0"/>
              </a:rPr>
              <a:t> </a:t>
            </a:r>
            <a:r>
              <a:rPr lang="sl-SI" sz="4800" dirty="0" smtClean="0">
                <a:solidFill>
                  <a:schemeClr val="bg1"/>
                </a:solidFill>
                <a:latin typeface="Arial" charset="0"/>
              </a:rPr>
              <a:t>Wabi Daněk</a:t>
            </a: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cs-CZ" sz="4800" dirty="0" smtClean="0">
                <a:solidFill>
                  <a:schemeClr val="bg1"/>
                </a:solidFill>
                <a:latin typeface="Arial" charset="0"/>
              </a:rPr>
              <a:t>Jiří Suchý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cs-CZ" sz="4800" dirty="0" smtClean="0">
                <a:solidFill>
                  <a:schemeClr val="bg1"/>
                </a:solidFill>
                <a:latin typeface="Arial" charset="0"/>
              </a:rPr>
              <a:t>Ivan Mládek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5326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5326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5326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5326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5326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5326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8" name="AutoShape 2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5" grpId="0"/>
      <p:bldP spid="52232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2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>
            <a:normAutofit/>
          </a:bodyPr>
          <a:lstStyle/>
          <a:p>
            <a:r>
              <a:rPr lang="sl-SI" sz="6600" dirty="0" smtClean="0">
                <a:solidFill>
                  <a:schemeClr val="bg1"/>
                </a:solidFill>
                <a:latin typeface="Arial" charset="0"/>
              </a:rPr>
              <a:t>10.</a:t>
            </a:r>
            <a:r>
              <a:rPr lang="sl-SI" sz="3600" dirty="0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sl-SI" sz="3600" dirty="0" smtClean="0">
                <a:solidFill>
                  <a:srgbClr val="FF0000"/>
                </a:solidFill>
                <a:latin typeface="Arial" charset="0"/>
              </a:rPr>
            </a:br>
            <a:r>
              <a:rPr lang="sl-SI" sz="2800" dirty="0" smtClean="0">
                <a:solidFill>
                  <a:srgbClr val="FF0000"/>
                </a:solidFill>
                <a:latin typeface="Arial" charset="0"/>
              </a:rPr>
              <a:t>Valčíček - Stánky - Na kameni kámen -</a:t>
            </a:r>
            <a:br>
              <a:rPr lang="sl-SI" sz="2800" dirty="0" smtClean="0">
                <a:solidFill>
                  <a:srgbClr val="FF0000"/>
                </a:solidFill>
                <a:latin typeface="Arial" charset="0"/>
              </a:rPr>
            </a:br>
            <a:r>
              <a:rPr lang="sl-SI" sz="2800" dirty="0" smtClean="0">
                <a:solidFill>
                  <a:srgbClr val="FF0000"/>
                </a:solidFill>
                <a:latin typeface="Arial" charset="0"/>
              </a:rPr>
              <a:t>Ptáčata - Hlídej lásku, skálo má - Podvod</a:t>
            </a:r>
            <a:endParaRPr lang="en-US" sz="28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428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539552" y="2667000"/>
            <a:ext cx="8352928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cs-CZ" sz="54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cs-CZ" sz="4800" dirty="0" smtClean="0">
                <a:solidFill>
                  <a:schemeClr val="bg1"/>
                </a:solidFill>
                <a:latin typeface="Arial" charset="0"/>
              </a:rPr>
              <a:t>Jan Nedvěd</a:t>
            </a:r>
            <a:endParaRPr lang="sl-SI" sz="48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sl-SI" sz="4800" b="1" baseline="10000" dirty="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sl-SI" sz="5400" dirty="0" smtClean="0">
                <a:latin typeface="Arial" charset="0"/>
              </a:rPr>
              <a:t> </a:t>
            </a:r>
            <a:r>
              <a:rPr lang="sl-SI" sz="4800" dirty="0" smtClean="0">
                <a:solidFill>
                  <a:schemeClr val="bg1"/>
                </a:solidFill>
                <a:latin typeface="Arial" charset="0"/>
              </a:rPr>
              <a:t>Wabi Daněk</a:t>
            </a:r>
            <a:endParaRPr lang="sl-SI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cs-CZ" sz="4800" dirty="0" smtClean="0">
                <a:solidFill>
                  <a:schemeClr val="bg1"/>
                </a:solidFill>
                <a:latin typeface="Arial" charset="0"/>
              </a:rPr>
              <a:t>Jiří Suchý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cs-CZ" sz="4800" dirty="0" smtClean="0">
                <a:solidFill>
                  <a:schemeClr val="bg1"/>
                </a:solidFill>
                <a:latin typeface="Arial" charset="0"/>
              </a:rPr>
              <a:t>Ivan Mládek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428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5428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5428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5428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5428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5428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5428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5428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5428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5429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 Black" pitchFamily="34" charset="0"/>
              </a:rPr>
              <a:t>Poznejte skladatele podle díla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                               Použité zdroje: </a:t>
            </a:r>
            <a:r>
              <a:rPr lang="cs-CZ" dirty="0" smtClean="0">
                <a:hlinkClick r:id="rId3"/>
              </a:rPr>
              <a:t>http://nd03.jxs.cz/712/784/953eaaaba4_63870044_o2.gif</a:t>
            </a:r>
            <a:r>
              <a:rPr lang="cs-CZ" dirty="0" smtClean="0"/>
              <a:t>  </a:t>
            </a:r>
          </a:p>
          <a:p>
            <a:pPr>
              <a:buNone/>
            </a:pPr>
            <a:r>
              <a:rPr lang="cs-CZ" dirty="0" smtClean="0"/>
              <a:t>               </a:t>
            </a:r>
            <a:endParaRPr lang="cs-CZ" dirty="0"/>
          </a:p>
        </p:txBody>
      </p:sp>
    </p:spTree>
  </p:cSld>
  <p:clrMapOvr>
    <a:masterClrMapping/>
  </p:clrMapOvr>
  <p:transition spd="slow">
    <p:wedge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571472" y="271462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sl-SI" sz="6600" dirty="0" smtClean="0">
                <a:solidFill>
                  <a:schemeClr val="bg1"/>
                </a:solidFill>
                <a:latin typeface="Arial" charset="0"/>
              </a:rPr>
              <a:t>1.</a:t>
            </a:r>
            <a:r>
              <a:rPr lang="sl-SI" sz="2800" dirty="0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sl-SI" sz="2800" dirty="0" smtClean="0">
                <a:solidFill>
                  <a:srgbClr val="FF0000"/>
                </a:solidFill>
                <a:latin typeface="Arial" charset="0"/>
              </a:rPr>
            </a:br>
            <a:r>
              <a:rPr lang="sl-SI" sz="2800" dirty="0" smtClean="0">
                <a:solidFill>
                  <a:srgbClr val="FF0000"/>
                </a:solidFill>
                <a:latin typeface="Arial" charset="0"/>
              </a:rPr>
              <a:t>Kolíne, Kolíne - Muziky,muziky - Spějme dál</a:t>
            </a:r>
            <a:br>
              <a:rPr lang="sl-SI" sz="2800" dirty="0" smtClean="0">
                <a:solidFill>
                  <a:srgbClr val="FF0000"/>
                </a:solidFill>
                <a:latin typeface="Arial" charset="0"/>
              </a:rPr>
            </a:br>
            <a:r>
              <a:rPr lang="sl-SI" sz="2800" dirty="0" smtClean="0">
                <a:solidFill>
                  <a:srgbClr val="FF0000"/>
                </a:solidFill>
                <a:latin typeface="Arial" charset="0"/>
              </a:rPr>
              <a:t>Andulko šafářova - Česká muzika</a:t>
            </a: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785786" y="2643182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l-SI" sz="4800" b="1" baseline="10000" dirty="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sl-SI" sz="5400" dirty="0" smtClean="0">
                <a:latin typeface="Arial" charset="0"/>
              </a:rPr>
              <a:t> </a:t>
            </a:r>
            <a:r>
              <a:rPr lang="sl-SI" sz="4800" dirty="0" smtClean="0">
                <a:solidFill>
                  <a:schemeClr val="bg1"/>
                </a:solidFill>
                <a:latin typeface="Arial" charset="0"/>
              </a:rPr>
              <a:t>Karel  Vacek</a:t>
            </a:r>
          </a:p>
          <a:p>
            <a:pPr eaLnBrk="1" hangingPunct="1">
              <a:buFontTx/>
              <a:buNone/>
            </a:pPr>
            <a:r>
              <a:rPr lang="sl-SI" sz="4800" b="1" baseline="10000" dirty="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sl-SI" sz="5400" dirty="0" smtClean="0">
                <a:latin typeface="Arial" charset="0"/>
              </a:rPr>
              <a:t> </a:t>
            </a:r>
            <a:r>
              <a:rPr lang="sl-SI" sz="4800" dirty="0" smtClean="0">
                <a:solidFill>
                  <a:schemeClr val="bg1"/>
                </a:solidFill>
                <a:latin typeface="Arial" charset="0"/>
              </a:rPr>
              <a:t>František  Kmoch</a:t>
            </a:r>
          </a:p>
          <a:p>
            <a:pPr eaLnBrk="1" hangingPunct="1">
              <a:buFontTx/>
              <a:buNone/>
            </a:pPr>
            <a:r>
              <a:rPr lang="sl-SI" sz="4800" b="1" baseline="10000" dirty="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sl-SI" sz="5400" dirty="0" smtClean="0">
                <a:latin typeface="Arial" charset="0"/>
              </a:rPr>
              <a:t> </a:t>
            </a:r>
            <a:r>
              <a:rPr lang="sl-SI" sz="4800" dirty="0" smtClean="0">
                <a:solidFill>
                  <a:schemeClr val="bg1"/>
                </a:solidFill>
                <a:latin typeface="Arial" charset="0"/>
              </a:rPr>
              <a:t>Julius  Fučík</a:t>
            </a: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cs-CZ" sz="4800" dirty="0" smtClean="0">
                <a:solidFill>
                  <a:schemeClr val="bg1"/>
                </a:solidFill>
                <a:latin typeface="Arial" charset="0"/>
              </a:rPr>
              <a:t>Jaromír  Vejvoda</a:t>
            </a:r>
            <a:endParaRPr lang="en-US" sz="48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 dirty="0"/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11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6" name="AutoShape 2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/>
      <p:bldP spid="615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2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>
            <a:normAutofit fontScale="90000"/>
          </a:bodyPr>
          <a:lstStyle/>
          <a:p>
            <a:r>
              <a:rPr lang="sl-SI" sz="7300" dirty="0" smtClean="0">
                <a:solidFill>
                  <a:schemeClr val="bg1"/>
                </a:solidFill>
                <a:latin typeface="Arial" charset="0"/>
              </a:rPr>
              <a:t>1.</a:t>
            </a:r>
            <a:r>
              <a:rPr lang="sl-SI" sz="3600" dirty="0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sl-SI" sz="3600" dirty="0" smtClean="0">
                <a:solidFill>
                  <a:srgbClr val="FF0000"/>
                </a:solidFill>
                <a:latin typeface="Arial" charset="0"/>
              </a:rPr>
            </a:br>
            <a:r>
              <a:rPr lang="sl-SI" sz="3100" dirty="0" smtClean="0">
                <a:solidFill>
                  <a:srgbClr val="FF0000"/>
                </a:solidFill>
                <a:latin typeface="Arial" charset="0"/>
              </a:rPr>
              <a:t>Kolíne, Kolíne - Muziky,muziky - Spějme dál</a:t>
            </a:r>
            <a:br>
              <a:rPr lang="sl-SI" sz="3100" dirty="0" smtClean="0">
                <a:solidFill>
                  <a:srgbClr val="FF0000"/>
                </a:solidFill>
                <a:latin typeface="Arial" charset="0"/>
              </a:rPr>
            </a:br>
            <a:r>
              <a:rPr lang="sl-SI" sz="3100" dirty="0" smtClean="0">
                <a:solidFill>
                  <a:srgbClr val="FF0000"/>
                </a:solidFill>
                <a:latin typeface="Arial" charset="0"/>
              </a:rPr>
              <a:t>Andulko šafářova - Česká muzika</a:t>
            </a:r>
            <a:endParaRPr lang="en-US" sz="3100" dirty="0" smtClean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199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11560" y="2667000"/>
            <a:ext cx="8352928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sl-SI" sz="4800" dirty="0" smtClean="0">
                <a:solidFill>
                  <a:schemeClr val="bg1"/>
                </a:solidFill>
                <a:latin typeface="Arial" charset="0"/>
              </a:rPr>
              <a:t>Karel  Vacek</a:t>
            </a:r>
            <a:endParaRPr lang="sl-SI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sl-SI" sz="4800" b="1" baseline="10000" dirty="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sl-SI" sz="5400" dirty="0" smtClean="0">
                <a:latin typeface="Arial" charset="0"/>
              </a:rPr>
              <a:t> </a:t>
            </a:r>
            <a:r>
              <a:rPr lang="sl-SI" sz="4800" dirty="0" smtClean="0">
                <a:solidFill>
                  <a:schemeClr val="bg1"/>
                </a:solidFill>
                <a:latin typeface="Arial" charset="0"/>
              </a:rPr>
              <a:t>František  Kmoch</a:t>
            </a:r>
            <a:endParaRPr lang="sl-SI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cs-CZ" sz="4800" dirty="0" smtClean="0">
                <a:solidFill>
                  <a:schemeClr val="bg1"/>
                </a:solidFill>
                <a:latin typeface="Arial" charset="0"/>
              </a:rPr>
              <a:t>Julius  Fučík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cs-CZ" sz="4800" smtClean="0">
                <a:solidFill>
                  <a:schemeClr val="bg1"/>
                </a:solidFill>
                <a:latin typeface="Arial" charset="0"/>
              </a:rPr>
              <a:t>Jaromír  Vejvoda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199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199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199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199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199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199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199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200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200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200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077200" cy="2057400"/>
          </a:xfrm>
          <a:noFill/>
        </p:spPr>
        <p:txBody>
          <a:bodyPr>
            <a:normAutofit fontScale="90000"/>
          </a:bodyPr>
          <a:lstStyle/>
          <a:p>
            <a:r>
              <a:rPr lang="sl-SI" sz="6600" dirty="0">
                <a:solidFill>
                  <a:schemeClr val="bg1"/>
                </a:solidFill>
                <a:latin typeface="Arial" charset="0"/>
              </a:rPr>
              <a:t>2</a:t>
            </a:r>
            <a:r>
              <a:rPr lang="sl-SI" sz="8000" dirty="0" smtClean="0">
                <a:solidFill>
                  <a:schemeClr val="bg1"/>
                </a:solidFill>
                <a:latin typeface="Arial" charset="0"/>
              </a:rPr>
              <a:t>.</a:t>
            </a:r>
            <a:r>
              <a:rPr lang="sl-SI" sz="3600" dirty="0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sl-SI" sz="3600" dirty="0" smtClean="0">
                <a:solidFill>
                  <a:srgbClr val="FF0000"/>
                </a:solidFill>
                <a:latin typeface="Arial" charset="0"/>
              </a:rPr>
            </a:br>
            <a:r>
              <a:rPr lang="sl-SI" sz="2800" dirty="0" smtClean="0">
                <a:solidFill>
                  <a:srgbClr val="FF0000"/>
                </a:solidFill>
                <a:latin typeface="Arial" charset="0"/>
              </a:rPr>
              <a:t>Ta naše písnička česká - Po starých zámeckých</a:t>
            </a:r>
            <a:br>
              <a:rPr lang="sl-SI" sz="2800" dirty="0" smtClean="0">
                <a:solidFill>
                  <a:srgbClr val="FF0000"/>
                </a:solidFill>
                <a:latin typeface="Arial" charset="0"/>
              </a:rPr>
            </a:br>
            <a:r>
              <a:rPr lang="sl-SI" sz="2800" dirty="0" smtClean="0">
                <a:solidFill>
                  <a:srgbClr val="FF0000"/>
                </a:solidFill>
                <a:latin typeface="Arial" charset="0"/>
              </a:rPr>
              <a:t>schodech - Pětatřicátníci - Staré topoly</a:t>
            </a:r>
            <a:endParaRPr lang="en-US" sz="2800" dirty="0" smtClean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A</a:t>
            </a:r>
            <a:r>
              <a:rPr lang="cs-CZ" sz="4800" b="1" dirty="0" smtClean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cs-CZ" sz="48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cs-CZ" sz="4800" dirty="0" smtClean="0">
                <a:solidFill>
                  <a:schemeClr val="bg1"/>
                </a:solidFill>
                <a:latin typeface="Arial" charset="0"/>
              </a:rPr>
              <a:t>Jaroslav  Ježek</a:t>
            </a:r>
            <a:endParaRPr lang="sl-SI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sl-SI" sz="4800" b="1" baseline="10000" dirty="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sl-SI" sz="5400" dirty="0" smtClean="0">
                <a:latin typeface="Arial" charset="0"/>
              </a:rPr>
              <a:t> </a:t>
            </a:r>
            <a:r>
              <a:rPr lang="sl-SI" sz="4800" dirty="0" smtClean="0">
                <a:solidFill>
                  <a:schemeClr val="bg1"/>
                </a:solidFill>
                <a:latin typeface="Arial" charset="0"/>
              </a:rPr>
              <a:t>Jiří  Šlitr</a:t>
            </a:r>
            <a:endParaRPr lang="sl-SI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cs-CZ" sz="4800" dirty="0" smtClean="0">
                <a:solidFill>
                  <a:schemeClr val="bg1"/>
                </a:solidFill>
                <a:latin typeface="Arial" charset="0"/>
              </a:rPr>
              <a:t>R. A. Dvorský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cs-CZ" sz="4800" dirty="0" smtClean="0">
                <a:solidFill>
                  <a:schemeClr val="bg1"/>
                </a:solidFill>
                <a:latin typeface="Arial" charset="0"/>
              </a:rPr>
              <a:t>Karel  </a:t>
            </a:r>
            <a:r>
              <a:rPr lang="cs-CZ" sz="4800" dirty="0" err="1" smtClean="0">
                <a:solidFill>
                  <a:schemeClr val="bg1"/>
                </a:solidFill>
                <a:latin typeface="Arial" charset="0"/>
              </a:rPr>
              <a:t>Hašler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821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AutoShape 2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/>
      <p:bldP spid="1127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ChangeArrowheads="1"/>
          </p:cNvSpPr>
          <p:nvPr/>
        </p:nvSpPr>
        <p:spPr bwMode="auto">
          <a:xfrm>
            <a:off x="500034" y="2643182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2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AutoShape 6"/>
          <p:cNvSpPr>
            <a:spLocks noChangeArrowheads="1"/>
          </p:cNvSpPr>
          <p:nvPr/>
        </p:nvSpPr>
        <p:spPr bwMode="auto">
          <a:xfrm>
            <a:off x="500034" y="5643578"/>
            <a:ext cx="8153400" cy="909638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285728"/>
            <a:ext cx="7596214" cy="2357454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sl-SI" sz="3600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sl-SI" sz="6600" dirty="0" smtClean="0">
                <a:solidFill>
                  <a:schemeClr val="bg1"/>
                </a:solidFill>
                <a:latin typeface="Arial" charset="0"/>
              </a:rPr>
              <a:t>2.</a:t>
            </a:r>
            <a:r>
              <a:rPr lang="sl-SI" sz="3600" dirty="0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sl-SI" sz="3600" dirty="0" smtClean="0">
                <a:solidFill>
                  <a:srgbClr val="FF0000"/>
                </a:solidFill>
                <a:latin typeface="Arial" charset="0"/>
              </a:rPr>
            </a:br>
            <a:r>
              <a:rPr lang="sl-SI" sz="2400" dirty="0" smtClean="0">
                <a:solidFill>
                  <a:srgbClr val="FF0000"/>
                </a:solidFill>
                <a:latin typeface="Arial" charset="0"/>
              </a:rPr>
              <a:t>Ta naše písnička česká - Po starých zámeckých</a:t>
            </a:r>
            <a:br>
              <a:rPr lang="sl-SI" sz="2400" dirty="0" smtClean="0">
                <a:solidFill>
                  <a:srgbClr val="FF0000"/>
                </a:solidFill>
                <a:latin typeface="Arial" charset="0"/>
              </a:rPr>
            </a:br>
            <a:r>
              <a:rPr lang="sl-SI" sz="2400" dirty="0" smtClean="0">
                <a:solidFill>
                  <a:srgbClr val="FF0000"/>
                </a:solidFill>
                <a:latin typeface="Arial" charset="0"/>
              </a:rPr>
              <a:t>schodech - Pětatřicátníci - Staré topoly</a:t>
            </a:r>
            <a:endParaRPr lang="en-US" sz="2400" dirty="0" smtClean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560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714348" y="2357430"/>
            <a:ext cx="8020080" cy="4191000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US" sz="5400" b="1" baseline="10000" dirty="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6000" dirty="0" smtClean="0">
                <a:latin typeface="Arial" charset="0"/>
              </a:rPr>
              <a:t> </a:t>
            </a:r>
            <a:r>
              <a:rPr lang="sl-SI" sz="4800" dirty="0" smtClean="0">
                <a:solidFill>
                  <a:schemeClr val="bg1"/>
                </a:solidFill>
                <a:latin typeface="Arial" charset="0"/>
              </a:rPr>
              <a:t>Jaroslav  Ježek</a:t>
            </a:r>
          </a:p>
          <a:p>
            <a:pPr eaLnBrk="1" hangingPunct="1">
              <a:buFontTx/>
              <a:buNone/>
            </a:pPr>
            <a:r>
              <a:rPr lang="en-US" sz="5400" b="1" baseline="10000" dirty="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6000" dirty="0" smtClean="0">
                <a:latin typeface="Arial" charset="0"/>
              </a:rPr>
              <a:t> </a:t>
            </a:r>
            <a:r>
              <a:rPr lang="cs-CZ" sz="4800" dirty="0" smtClean="0">
                <a:solidFill>
                  <a:schemeClr val="bg1"/>
                </a:solidFill>
                <a:latin typeface="Arial" charset="0"/>
              </a:rPr>
              <a:t>Jiří  </a:t>
            </a:r>
            <a:r>
              <a:rPr lang="cs-CZ" sz="4800" dirty="0" err="1" smtClean="0">
                <a:solidFill>
                  <a:schemeClr val="bg1"/>
                </a:solidFill>
                <a:latin typeface="Arial" charset="0"/>
              </a:rPr>
              <a:t>Šlitr</a:t>
            </a:r>
            <a:endParaRPr lang="en-US" sz="48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5400" b="1" baseline="10000" dirty="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6000" dirty="0" smtClean="0">
                <a:latin typeface="Arial" charset="0"/>
              </a:rPr>
              <a:t> </a:t>
            </a:r>
            <a:r>
              <a:rPr lang="cs-CZ" sz="4800" dirty="0" smtClean="0">
                <a:solidFill>
                  <a:schemeClr val="bg1"/>
                </a:solidFill>
                <a:latin typeface="Arial" charset="0"/>
              </a:rPr>
              <a:t>R.A. Dvorský</a:t>
            </a:r>
            <a:endParaRPr lang="en-US" sz="48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5400" b="1" baseline="10000" dirty="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6000" dirty="0" smtClean="0">
                <a:latin typeface="Arial" charset="0"/>
              </a:rPr>
              <a:t> </a:t>
            </a:r>
            <a:r>
              <a:rPr lang="cs-CZ" sz="4800" dirty="0" smtClean="0">
                <a:solidFill>
                  <a:schemeClr val="bg1"/>
                </a:solidFill>
                <a:latin typeface="Arial" charset="0"/>
              </a:rPr>
              <a:t>Karel </a:t>
            </a:r>
            <a:r>
              <a:rPr lang="cs-CZ" sz="4800" dirty="0" err="1" smtClean="0">
                <a:solidFill>
                  <a:schemeClr val="bg1"/>
                </a:solidFill>
                <a:latin typeface="Arial" charset="0"/>
              </a:rPr>
              <a:t>Hašler</a:t>
            </a:r>
            <a:r>
              <a:rPr lang="cs-CZ" sz="4800" dirty="0" smtClean="0">
                <a:solidFill>
                  <a:schemeClr val="bg1"/>
                </a:solidFill>
                <a:latin typeface="Arial" charset="0"/>
              </a:rPr>
              <a:t> </a:t>
            </a:r>
            <a:endParaRPr lang="en-US" sz="48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 flipH="1">
            <a:off x="7643834" y="6215082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cs-CZ" sz="6600" dirty="0" smtClean="0">
                <a:solidFill>
                  <a:schemeClr val="bg1"/>
                </a:solidFill>
                <a:latin typeface="Arial" charset="0"/>
              </a:rPr>
              <a:t>3.</a:t>
            </a:r>
            <a:r>
              <a:rPr lang="cs-CZ" dirty="0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cs-CZ" dirty="0" smtClean="0">
                <a:solidFill>
                  <a:srgbClr val="FF0000"/>
                </a:solidFill>
                <a:latin typeface="Arial" charset="0"/>
              </a:rPr>
            </a:br>
            <a:r>
              <a:rPr lang="cs-CZ" sz="2800" dirty="0" smtClean="0">
                <a:solidFill>
                  <a:srgbClr val="FF0000"/>
                </a:solidFill>
                <a:latin typeface="Arial" charset="0"/>
              </a:rPr>
              <a:t> Chlupatý kaktus - Cikánova píšťalička -  „Jazz“- první česká kniha o nové hudbě</a:t>
            </a:r>
            <a:endParaRPr lang="en-US" sz="2800" dirty="0" smtClean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813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838256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sl-SI" sz="4800" dirty="0" smtClean="0">
                <a:solidFill>
                  <a:schemeClr val="bg1"/>
                </a:solidFill>
                <a:latin typeface="Arial" charset="0"/>
              </a:rPr>
              <a:t>Karel Hašler</a:t>
            </a:r>
            <a:endParaRPr lang="sl-SI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sl-SI" sz="4800" b="1" baseline="10000" dirty="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sl-SI" sz="5400" dirty="0" smtClean="0">
                <a:latin typeface="Arial" charset="0"/>
              </a:rPr>
              <a:t> </a:t>
            </a:r>
            <a:r>
              <a:rPr lang="sl-SI" sz="4800" dirty="0" smtClean="0">
                <a:solidFill>
                  <a:schemeClr val="bg1"/>
                </a:solidFill>
                <a:latin typeface="Arial" charset="0"/>
              </a:rPr>
              <a:t>E. F. Burian</a:t>
            </a:r>
            <a:endParaRPr lang="sl-SI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sl-SI" sz="4800" b="1" baseline="10000" dirty="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sl-SI" sz="5400" dirty="0" smtClean="0">
                <a:latin typeface="Arial" charset="0"/>
              </a:rPr>
              <a:t> </a:t>
            </a:r>
            <a:r>
              <a:rPr lang="sl-SI" sz="4800" dirty="0" smtClean="0">
                <a:solidFill>
                  <a:schemeClr val="bg1"/>
                </a:solidFill>
                <a:latin typeface="Arial" charset="0"/>
              </a:rPr>
              <a:t>Jaroslav Ježek</a:t>
            </a:r>
            <a:endParaRPr lang="sl-SI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sl-SI" sz="4800" b="1" baseline="10000" dirty="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sl-SI" sz="5400" dirty="0" smtClean="0">
                <a:latin typeface="Arial" charset="0"/>
              </a:rPr>
              <a:t> </a:t>
            </a:r>
            <a:r>
              <a:rPr lang="sl-SI" sz="4800" dirty="0" smtClean="0">
                <a:solidFill>
                  <a:schemeClr val="bg1"/>
                </a:solidFill>
                <a:latin typeface="Arial" charset="0"/>
              </a:rPr>
              <a:t>Jiří Šlitr</a:t>
            </a:r>
            <a:endParaRPr lang="sl-SI" sz="5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916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916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916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916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916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916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916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916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917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917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2" name="AutoShape 2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9" grpId="0"/>
      <p:bldP spid="4813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7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2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>
            <a:normAutofit/>
          </a:bodyPr>
          <a:lstStyle/>
          <a:p>
            <a:r>
              <a:rPr lang="cs-CZ" sz="6600" dirty="0" smtClean="0">
                <a:solidFill>
                  <a:schemeClr val="bg1"/>
                </a:solidFill>
                <a:latin typeface="Arial" charset="0"/>
              </a:rPr>
              <a:t>3.</a:t>
            </a:r>
            <a:r>
              <a:rPr lang="cs-CZ" sz="2800" dirty="0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cs-CZ" sz="2800" dirty="0" smtClean="0">
                <a:solidFill>
                  <a:srgbClr val="FF0000"/>
                </a:solidFill>
                <a:latin typeface="Arial" charset="0"/>
              </a:rPr>
            </a:br>
            <a:r>
              <a:rPr lang="cs-CZ" sz="2800" dirty="0" smtClean="0">
                <a:solidFill>
                  <a:srgbClr val="FF0000"/>
                </a:solidFill>
                <a:latin typeface="Arial" charset="0"/>
              </a:rPr>
              <a:t> Chlupatý kaktus - Cikánova píšťalička -  „Jazz“- první česká kniha o nové hudbě</a:t>
            </a:r>
            <a:endParaRPr lang="en-US" sz="2800" dirty="0" smtClean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5018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766248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cs-CZ" sz="5400" b="1" dirty="0" smtClean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cs-CZ" sz="4800" dirty="0" smtClean="0">
                <a:solidFill>
                  <a:schemeClr val="bg1"/>
                </a:solidFill>
                <a:latin typeface="Arial" charset="0"/>
              </a:rPr>
              <a:t>Karel </a:t>
            </a:r>
            <a:r>
              <a:rPr lang="cs-CZ" sz="4800" dirty="0" err="1" smtClean="0">
                <a:solidFill>
                  <a:schemeClr val="bg1"/>
                </a:solidFill>
                <a:latin typeface="Arial" charset="0"/>
              </a:rPr>
              <a:t>Hašler</a:t>
            </a:r>
            <a:endParaRPr lang="sl-SI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sl-SI" sz="4800" b="1" baseline="10000" dirty="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sl-SI" sz="5400" dirty="0" smtClean="0">
                <a:latin typeface="Arial" charset="0"/>
              </a:rPr>
              <a:t> </a:t>
            </a:r>
            <a:r>
              <a:rPr lang="sl-SI" sz="4800" dirty="0" smtClean="0">
                <a:solidFill>
                  <a:schemeClr val="bg1"/>
                </a:solidFill>
                <a:latin typeface="Arial" charset="0"/>
              </a:rPr>
              <a:t>E. F. Burian</a:t>
            </a:r>
            <a:endParaRPr lang="sl-SI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cs-CZ" sz="4800" dirty="0" smtClean="0">
                <a:solidFill>
                  <a:schemeClr val="bg1"/>
                </a:solidFill>
                <a:latin typeface="Arial" charset="0"/>
              </a:rPr>
              <a:t>Jaroslav Ježek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cs-CZ" sz="4800" dirty="0" smtClean="0">
                <a:solidFill>
                  <a:schemeClr val="bg1"/>
                </a:solidFill>
                <a:latin typeface="Arial" charset="0"/>
              </a:rPr>
              <a:t>Jiří </a:t>
            </a:r>
            <a:r>
              <a:rPr lang="cs-CZ" sz="4800" smtClean="0">
                <a:solidFill>
                  <a:schemeClr val="bg1"/>
                </a:solidFill>
                <a:latin typeface="Arial" charset="0"/>
              </a:rPr>
              <a:t>Šlitr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5018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5018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5018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5018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5019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5019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5019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5019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5019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2"/>
          <p:cNvSpPr>
            <a:spLocks noChangeArrowheads="1"/>
          </p:cNvSpPr>
          <p:nvPr/>
        </p:nvSpPr>
        <p:spPr bwMode="auto">
          <a:xfrm>
            <a:off x="470004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sl-SI" sz="6600" dirty="0" smtClean="0">
                <a:solidFill>
                  <a:schemeClr val="bg1"/>
                </a:solidFill>
                <a:latin typeface="Arial" charset="0"/>
              </a:rPr>
              <a:t>4.</a:t>
            </a:r>
            <a:r>
              <a:rPr lang="sl-SI" sz="2800" dirty="0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sl-SI" sz="2800" dirty="0" smtClean="0">
                <a:solidFill>
                  <a:srgbClr val="FF0000"/>
                </a:solidFill>
                <a:latin typeface="Arial" charset="0"/>
              </a:rPr>
            </a:br>
            <a:r>
              <a:rPr lang="sl-SI" sz="2800" dirty="0" smtClean="0">
                <a:solidFill>
                  <a:srgbClr val="FF0000"/>
                </a:solidFill>
                <a:latin typeface="Arial" charset="0"/>
              </a:rPr>
              <a:t>Život je jen náhoda - Stonožka - David a Goliáš  Babička Mary - Ezop a brabenec - Bugatti step</a:t>
            </a:r>
            <a:endParaRPr lang="en-US" sz="2800" dirty="0" smtClean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994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83568" y="2667000"/>
            <a:ext cx="8208912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sl-SI" sz="4800" dirty="0" smtClean="0">
                <a:solidFill>
                  <a:schemeClr val="bg1"/>
                </a:solidFill>
                <a:latin typeface="Arial" charset="0"/>
              </a:rPr>
              <a:t>Oskar Nedbal</a:t>
            </a:r>
            <a:endParaRPr lang="sl-SI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sl-SI" sz="4800" b="1" baseline="10000" dirty="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sl-SI" sz="5400" dirty="0" smtClean="0">
                <a:latin typeface="Arial" charset="0"/>
              </a:rPr>
              <a:t> </a:t>
            </a:r>
            <a:r>
              <a:rPr lang="sl-SI" sz="4800" dirty="0" smtClean="0">
                <a:solidFill>
                  <a:schemeClr val="bg1"/>
                </a:solidFill>
                <a:latin typeface="Arial" charset="0"/>
              </a:rPr>
              <a:t>Jaroslav Ježek</a:t>
            </a: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cs-CZ" sz="4800" dirty="0" smtClean="0">
                <a:solidFill>
                  <a:schemeClr val="bg1"/>
                </a:solidFill>
                <a:latin typeface="Arial" charset="0"/>
              </a:rPr>
              <a:t>Karel Vlach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cs-CZ" sz="4800" dirty="0" smtClean="0">
                <a:solidFill>
                  <a:schemeClr val="bg1"/>
                </a:solidFill>
                <a:latin typeface="Arial" charset="0"/>
              </a:rPr>
              <a:t>Jan Werich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097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097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097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097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097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097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097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097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AutoShape 2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99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99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99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99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99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99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99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99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99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7" grpId="0"/>
      <p:bldP spid="39944" grpId="0" build="p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325</Words>
  <Application>Microsoft Office PowerPoint</Application>
  <PresentationFormat>Předvádění na obrazovce (4:3)</PresentationFormat>
  <Paragraphs>119</Paragraphs>
  <Slides>23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Motiv sady Office</vt:lpstr>
      <vt:lpstr>Snímek 1</vt:lpstr>
      <vt:lpstr>Poznejte skladatele podle díla   Česká populární hudba  </vt:lpstr>
      <vt:lpstr>1. Kolíne, Kolíne - Muziky,muziky - Spějme dál Andulko šafářova - Česká muzika</vt:lpstr>
      <vt:lpstr>1. Kolíne, Kolíne - Muziky,muziky - Spějme dál Andulko šafářova - Česká muzika</vt:lpstr>
      <vt:lpstr>2. Ta naše písnička česká - Po starých zámeckých schodech - Pětatřicátníci - Staré topoly</vt:lpstr>
      <vt:lpstr> 2. Ta naše písnička česká - Po starých zámeckých schodech - Pětatřicátníci - Staré topoly</vt:lpstr>
      <vt:lpstr>3.  Chlupatý kaktus - Cikánova píšťalička -  „Jazz“- první česká kniha o nové hudbě</vt:lpstr>
      <vt:lpstr>3.  Chlupatý kaktus - Cikánova píšťalička -  „Jazz“- první česká kniha o nové hudbě</vt:lpstr>
      <vt:lpstr>4. Život je jen náhoda - Stonožka - David a Goliáš  Babička Mary - Ezop a brabenec - Bugatti step</vt:lpstr>
      <vt:lpstr>4. Život je jen náhoda - Stonožka - David a Goliáš  Babička Mary - Ezop a brabenec - Bugatti step</vt:lpstr>
      <vt:lpstr>5. Cikánka - Táboráku, plápolej - Šumařinka  Fůra slámy - Čtyři páry bílejch koní</vt:lpstr>
      <vt:lpstr>5. Cikánka - Táboráku, plápolej - Šumařinka  Fůra slámy - Čtyři páry bílejch koní</vt:lpstr>
      <vt:lpstr>6. Polská krev - Z pohádky do pohádky - Vinobraní - Pohádka o Honzovi</vt:lpstr>
      <vt:lpstr>6. Polská krev - Z pohádky do pohádky - Vinobraní - Pohádka o Honzovi</vt:lpstr>
      <vt:lpstr>7. Škoda lásky (Rosamunde - Beer Barrel Polka) Zelené háje - Kdyby ty muziky nebyly</vt:lpstr>
      <vt:lpstr>7. Škoda lásky (Rosamunde - Beer Barrel Polka) Zelené háje - Kdyby ty muziky nebyly</vt:lpstr>
      <vt:lpstr> 8. Ach, ta láska nebeská - Purpura - Malé kotě Včera neděle byla - Kočka na okně - Tulipán</vt:lpstr>
      <vt:lpstr> 8. Ach, ta láska nebeská - Purpura - Malé kotě  Včera neděle byla - Kočka na okně - Tulipán</vt:lpstr>
      <vt:lpstr>9. Severní vítr - Není nutno - Holubí dům - Dělání,dělání - Když se zamiluje kůň - Září</vt:lpstr>
      <vt:lpstr>9. Severní vítr - Není nutno - Holubí dům - Dělání,dělání - Když se zamiluje kůň - Září</vt:lpstr>
      <vt:lpstr>10. Valčíček - Stánky - Na kameni kámen - Ptáčata - Hlídej lásku, skálo má - Podvod</vt:lpstr>
      <vt:lpstr>10. Valčíček - Stánky - Na kameni kámen - Ptáčata - Hlídej lásku, skálo má - Podvod</vt:lpstr>
      <vt:lpstr>Poznejte skladatele podle díla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zbiral</dc:creator>
  <cp:lastModifiedBy>zbiral</cp:lastModifiedBy>
  <cp:revision>27</cp:revision>
  <dcterms:created xsi:type="dcterms:W3CDTF">2013-04-20T08:53:05Z</dcterms:created>
  <dcterms:modified xsi:type="dcterms:W3CDTF">2013-04-28T12:43:35Z</dcterms:modified>
</cp:coreProperties>
</file>